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0" r:id="rId1"/>
  </p:sldMasterIdLst>
  <p:notesMasterIdLst>
    <p:notesMasterId r:id="rId4"/>
  </p:notesMasterIdLst>
  <p:handoutMasterIdLst>
    <p:handoutMasterId r:id="rId5"/>
  </p:handoutMasterIdLst>
  <p:sldIdLst>
    <p:sldId id="273" r:id="rId2"/>
    <p:sldId id="270" r:id="rId3"/>
  </p:sldIdLst>
  <p:sldSz cx="6858000" cy="9906000" type="A4"/>
  <p:notesSz cx="6735763" cy="9866313"/>
  <p:defaultTextStyle>
    <a:defPPr>
      <a:defRPr lang="ja-JP"/>
    </a:defPPr>
    <a:lvl1pPr algn="l" defTabSz="477838" rtl="0" eaLnBrk="0" fontAlgn="base" hangingPunct="0">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ＭＳ Ｐゴシック" panose="020B0600070205080204" pitchFamily="50" charset="-128"/>
        <a:cs typeface="+mn-cs"/>
      </a:defRPr>
    </a:lvl1pPr>
    <a:lvl2pPr marL="477838" indent="-20638" algn="l" defTabSz="477838" rtl="0" eaLnBrk="0" fontAlgn="base" hangingPunct="0">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ＭＳ Ｐゴシック" panose="020B0600070205080204" pitchFamily="50" charset="-128"/>
        <a:cs typeface="+mn-cs"/>
      </a:defRPr>
    </a:lvl2pPr>
    <a:lvl3pPr marL="957263" indent="-42863" algn="l" defTabSz="477838" rtl="0" eaLnBrk="0" fontAlgn="base" hangingPunct="0">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ＭＳ Ｐゴシック" panose="020B0600070205080204" pitchFamily="50" charset="-128"/>
        <a:cs typeface="+mn-cs"/>
      </a:defRPr>
    </a:lvl3pPr>
    <a:lvl4pPr marL="1436688" indent="-65088" algn="l" defTabSz="477838" rtl="0" eaLnBrk="0" fontAlgn="base" hangingPunct="0">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ＭＳ Ｐゴシック" panose="020B0600070205080204" pitchFamily="50" charset="-128"/>
        <a:cs typeface="+mn-cs"/>
      </a:defRPr>
    </a:lvl4pPr>
    <a:lvl5pPr marL="1914525" indent="-85725" algn="l" defTabSz="477838" rtl="0" eaLnBrk="0" fontAlgn="base" hangingPunct="0">
      <a:spcBef>
        <a:spcPct val="0"/>
      </a:spcBef>
      <a:spcAft>
        <a:spcPct val="0"/>
      </a:spcAft>
      <a:buFont typeface="Arial" panose="020B0604020202020204" pitchFamily="34" charset="0"/>
      <a:defRPr sz="19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sz="19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sz="19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sz="19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sz="19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66"/>
    <a:srgbClr val="00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snapToObjects="1">
      <p:cViewPr varScale="1">
        <p:scale>
          <a:sx n="62" d="100"/>
          <a:sy n="62" d="100"/>
        </p:scale>
        <p:origin x="-336" y="-78"/>
      </p:cViewPr>
      <p:guideLst>
        <p:guide orient="horz" pos="3119"/>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charset="0"/>
              <a:buNone/>
              <a:defRPr kumimoji="1" sz="1200" smtClean="0">
                <a:ea typeface="ＭＳ Ｐゴシック" charset="-128"/>
              </a:defRPr>
            </a:lvl1pPr>
          </a:lstStyle>
          <a:p>
            <a:pPr>
              <a:defRPr/>
            </a:pPr>
            <a:endParaRPr lang="en-US" altLang="ja-JP"/>
          </a:p>
        </p:txBody>
      </p:sp>
      <p:sp>
        <p:nvSpPr>
          <p:cNvPr id="17411"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charset="0"/>
              <a:buNone/>
              <a:defRPr kumimoji="1" sz="1200" smtClean="0">
                <a:ea typeface="ＭＳ Ｐゴシック" charset="-128"/>
              </a:defRPr>
            </a:lvl1pPr>
          </a:lstStyle>
          <a:p>
            <a:pPr>
              <a:defRPr/>
            </a:pPr>
            <a:fld id="{B2D41DAB-B771-454E-B68E-EC808A402306}" type="datetimeFigureOut">
              <a:rPr lang="ja-JP" altLang="en-US"/>
              <a:pPr>
                <a:defRPr/>
              </a:pPr>
              <a:t>2017/12/8</a:t>
            </a:fld>
            <a:endParaRPr lang="en-US" altLang="ja-JP"/>
          </a:p>
        </p:txBody>
      </p:sp>
      <p:sp>
        <p:nvSpPr>
          <p:cNvPr id="17412"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Font typeface="Arial" charset="0"/>
              <a:buNone/>
              <a:defRPr kumimoji="1" sz="1200" smtClean="0">
                <a:ea typeface="ＭＳ Ｐゴシック" charset="-128"/>
              </a:defRPr>
            </a:lvl1pPr>
          </a:lstStyle>
          <a:p>
            <a:pPr>
              <a:defRPr/>
            </a:pPr>
            <a:endParaRPr lang="en-US" altLang="ja-JP"/>
          </a:p>
        </p:txBody>
      </p:sp>
      <p:sp>
        <p:nvSpPr>
          <p:cNvPr id="17413"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vl1pPr>
          </a:lstStyle>
          <a:p>
            <a:fld id="{56888CDC-7745-45B3-9EF2-DA8298098C1D}" type="slidenum">
              <a:rPr lang="ja-JP" altLang="en-US"/>
              <a:pPr/>
              <a:t>‹#›</a:t>
            </a:fld>
            <a:endParaRPr lang="en-US" altLang="ja-JP"/>
          </a:p>
        </p:txBody>
      </p:sp>
    </p:spTree>
    <p:extLst>
      <p:ext uri="{BB962C8B-B14F-4D97-AF65-F5344CB8AC3E}">
        <p14:creationId xmlns:p14="http://schemas.microsoft.com/office/powerpoint/2010/main" val="173879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p:cNvSpPr>
            <a:spLocks noGrp="1" noChangeArrowheads="1"/>
          </p:cNvSpPr>
          <p:nvPr>
            <p:ph type="hdr" sz="quarter"/>
          </p:nvPr>
        </p:nvSpPr>
        <p:spPr bwMode="auto">
          <a:xfrm>
            <a:off x="0" y="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1" hangingPunct="1">
              <a:buFont typeface="Arial" charset="0"/>
              <a:buNone/>
              <a:defRPr sz="1200">
                <a:latin typeface="Calibri" charset="0"/>
                <a:ea typeface="ＭＳ Ｐゴシック" charset="0"/>
                <a:cs typeface="ＭＳ Ｐゴシック" charset="0"/>
              </a:defRPr>
            </a:lvl1pPr>
          </a:lstStyle>
          <a:p>
            <a:pPr>
              <a:defRPr/>
            </a:pPr>
            <a:endParaRPr lang="ja-JP" altLang="en-US"/>
          </a:p>
        </p:txBody>
      </p:sp>
      <p:sp>
        <p:nvSpPr>
          <p:cNvPr id="2051" name="日付プレースホルダー 2"/>
          <p:cNvSpPr>
            <a:spLocks noGrp="1" noChangeArrowheads="1"/>
          </p:cNvSpPr>
          <p:nvPr>
            <p:ph type="dt" idx="1"/>
          </p:nvPr>
        </p:nvSpPr>
        <p:spPr bwMode="auto">
          <a:xfrm>
            <a:off x="3814763" y="0"/>
            <a:ext cx="29194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buFont typeface="Arial" charset="0"/>
              <a:buNone/>
              <a:defRPr sz="1200" smtClean="0">
                <a:ea typeface="ＭＳ Ｐゴシック" charset="-128"/>
              </a:defRPr>
            </a:lvl1pPr>
          </a:lstStyle>
          <a:p>
            <a:pPr>
              <a:defRPr/>
            </a:pPr>
            <a:fld id="{72DDB545-0D01-456D-8321-1849B9C4039C}" type="datetimeFigureOut">
              <a:rPr lang="ja-JP" altLang="en-US"/>
              <a:pPr>
                <a:defRPr/>
              </a:pPr>
              <a:t>2017/12/8</a:t>
            </a:fld>
            <a:endParaRPr lang="en-US" altLang="ja-JP"/>
          </a:p>
        </p:txBody>
      </p:sp>
      <p:sp>
        <p:nvSpPr>
          <p:cNvPr id="4100" name="スライド イメージ プレースホルダー 3"/>
          <p:cNvSpPr>
            <a:spLocks noGrp="1" noRot="1" noChangeAspect="1" noChangeArrowheads="1"/>
          </p:cNvSpPr>
          <p:nvPr>
            <p:ph type="sldImg" idx="2"/>
          </p:nvPr>
        </p:nvSpPr>
        <p:spPr bwMode="auto">
          <a:xfrm>
            <a:off x="2087563" y="739775"/>
            <a:ext cx="25622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053" name="ノート プレースホルダー 4"/>
          <p:cNvSpPr>
            <a:spLocks noGrp="1" noChangeArrowheads="1"/>
          </p:cNvSpPr>
          <p:nvPr>
            <p:ph type="body" sz="quarter" idx="3"/>
          </p:nvPr>
        </p:nvSpPr>
        <p:spPr bwMode="auto">
          <a:xfrm>
            <a:off x="673100" y="4686300"/>
            <a:ext cx="5389563"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ja-JP" altLang="en-US" noProof="0"/>
              <a:t>マスター テキストの書式設定</a:t>
            </a:r>
          </a:p>
          <a:p>
            <a:pPr lvl="1"/>
            <a:r>
              <a:rPr lang="ja-JP" altLang="en-US" noProof="0"/>
              <a:t>第 </a:t>
            </a:r>
            <a:r>
              <a:rPr lang="en-US" noProof="0"/>
              <a:t>2 </a:t>
            </a:r>
            <a:r>
              <a:rPr lang="ja-JP" altLang="en-US" noProof="0"/>
              <a:t>レベル</a:t>
            </a:r>
          </a:p>
          <a:p>
            <a:pPr lvl="2"/>
            <a:r>
              <a:rPr lang="ja-JP" altLang="en-US" noProof="0"/>
              <a:t>第 </a:t>
            </a:r>
            <a:r>
              <a:rPr lang="en-US" noProof="0"/>
              <a:t>3 </a:t>
            </a:r>
            <a:r>
              <a:rPr lang="ja-JP" altLang="en-US" noProof="0"/>
              <a:t>レベル</a:t>
            </a:r>
          </a:p>
          <a:p>
            <a:pPr lvl="3"/>
            <a:r>
              <a:rPr lang="ja-JP" altLang="en-US" noProof="0"/>
              <a:t>第 </a:t>
            </a:r>
            <a:r>
              <a:rPr lang="en-US" noProof="0"/>
              <a:t>4 </a:t>
            </a:r>
            <a:r>
              <a:rPr lang="ja-JP" altLang="en-US" noProof="0"/>
              <a:t>レベル</a:t>
            </a:r>
          </a:p>
          <a:p>
            <a:pPr lvl="4"/>
            <a:r>
              <a:rPr lang="ja-JP" altLang="en-US" noProof="0"/>
              <a:t>第 </a:t>
            </a:r>
            <a:r>
              <a:rPr lang="en-US" noProof="0"/>
              <a:t>5 </a:t>
            </a:r>
            <a:r>
              <a:rPr lang="ja-JP" altLang="en-US" noProof="0"/>
              <a:t>レベル</a:t>
            </a:r>
          </a:p>
        </p:txBody>
      </p:sp>
      <p:sp>
        <p:nvSpPr>
          <p:cNvPr id="2054" name="フッター プレースホルダー 5"/>
          <p:cNvSpPr>
            <a:spLocks noGrp="1" noChangeArrowheads="1"/>
          </p:cNvSpPr>
          <p:nvPr>
            <p:ph type="ftr" sz="quarter" idx="4"/>
          </p:nvPr>
        </p:nvSpPr>
        <p:spPr bwMode="auto">
          <a:xfrm>
            <a:off x="0" y="9371013"/>
            <a:ext cx="2919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eaLnBrk="1" hangingPunct="1">
              <a:buFont typeface="Arial" charset="0"/>
              <a:buNone/>
              <a:defRPr sz="1200">
                <a:latin typeface="Calibri" charset="0"/>
                <a:ea typeface="ＭＳ Ｐゴシック" charset="0"/>
                <a:cs typeface="ＭＳ Ｐゴシック" charset="0"/>
              </a:defRPr>
            </a:lvl1pPr>
          </a:lstStyle>
          <a:p>
            <a:pPr>
              <a:defRPr/>
            </a:pPr>
            <a:endParaRPr lang="ja-JP" altLang="en-US"/>
          </a:p>
        </p:txBody>
      </p:sp>
      <p:sp>
        <p:nvSpPr>
          <p:cNvPr id="2055" name="スライド番号プレースホルダー 6"/>
          <p:cNvSpPr>
            <a:spLocks noGrp="1" noChangeArrowheads="1"/>
          </p:cNvSpPr>
          <p:nvPr>
            <p:ph type="sldNum" sz="quarter" idx="5"/>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fld id="{0F3B4A16-341D-4C4D-AADB-45E4A1EE6393}" type="slidenum">
              <a:rPr lang="ja-JP" altLang="en-US"/>
              <a:pPr/>
              <a:t>‹#›</a:t>
            </a:fld>
            <a:endParaRPr lang="en-US" altLang="ja-JP"/>
          </a:p>
        </p:txBody>
      </p:sp>
    </p:spTree>
    <p:extLst>
      <p:ext uri="{BB962C8B-B14F-4D97-AF65-F5344CB8AC3E}">
        <p14:creationId xmlns:p14="http://schemas.microsoft.com/office/powerpoint/2010/main" val="2585570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Calibri" charset="0"/>
        <a:ea typeface="ＭＳ Ｐゴシック" charset="0"/>
        <a:cs typeface="+mn-cs"/>
      </a:defRPr>
    </a:lvl2pPr>
    <a:lvl3pPr marL="914400" algn="l" defTabSz="457200" rtl="0" eaLnBrk="0" fontAlgn="base" hangingPunct="0">
      <a:spcBef>
        <a:spcPct val="30000"/>
      </a:spcBef>
      <a:spcAft>
        <a:spcPct val="0"/>
      </a:spcAft>
      <a:defRPr kumimoji="1" sz="1200" kern="1200">
        <a:solidFill>
          <a:schemeClr val="tx1"/>
        </a:solidFill>
        <a:latin typeface="Calibri" charset="0"/>
        <a:ea typeface="ＭＳ Ｐゴシック" charset="0"/>
        <a:cs typeface="+mn-cs"/>
      </a:defRPr>
    </a:lvl3pPr>
    <a:lvl4pPr marL="1371600" algn="l" defTabSz="457200" rtl="0" eaLnBrk="0" fontAlgn="base" hangingPunct="0">
      <a:spcBef>
        <a:spcPct val="30000"/>
      </a:spcBef>
      <a:spcAft>
        <a:spcPct val="0"/>
      </a:spcAft>
      <a:defRPr kumimoji="1" sz="1200" kern="1200">
        <a:solidFill>
          <a:schemeClr val="tx1"/>
        </a:solidFill>
        <a:latin typeface="Calibri" charset="0"/>
        <a:ea typeface="ＭＳ Ｐゴシック" charset="0"/>
        <a:cs typeface="+mn-cs"/>
      </a:defRPr>
    </a:lvl4pPr>
    <a:lvl5pPr marL="1828800" algn="l" defTabSz="457200" rtl="0" eaLnBrk="0" fontAlgn="base" hangingPunct="0">
      <a:spcBef>
        <a:spcPct val="30000"/>
      </a:spcBef>
      <a:spcAft>
        <a:spcPct val="0"/>
      </a:spcAft>
      <a:defRPr kumimoji="1" sz="1200" kern="1200">
        <a:solidFill>
          <a:schemeClr val="tx1"/>
        </a:solidFill>
        <a:latin typeface="Calibri" charset="0"/>
        <a:ea typeface="ＭＳ Ｐゴシック" charset="0"/>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a:prstGeom prst="rect">
            <a:avLst/>
          </a:prstGeom>
        </p:spPr>
        <p:txBody>
          <a:bodyPr vert="horz"/>
          <a:lstStyle/>
          <a:p>
            <a:r>
              <a:rPr lang="ja-JP" altLang="en-US"/>
              <a:t>マスター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4"/>
          <p:cNvSpPr>
            <a:spLocks noGrp="1" noChangeArrowheads="1"/>
          </p:cNvSpPr>
          <p:nvPr>
            <p:ph type="dt" sz="half" idx="10"/>
          </p:nvPr>
        </p:nvSpPr>
        <p:spPr>
          <a:ln/>
        </p:spPr>
        <p:txBody>
          <a:bodyPr/>
          <a:lstStyle>
            <a:lvl1pPr>
              <a:defRPr/>
            </a:lvl1pPr>
          </a:lstStyle>
          <a:p>
            <a:pPr>
              <a:defRPr/>
            </a:pPr>
            <a:fld id="{67BB0D60-343E-4D64-8578-54F034510B8F}" type="datetime1">
              <a:rPr lang="ja-JP" altLang="en-US"/>
              <a:pPr>
                <a:defRPr/>
              </a:pPr>
              <a:t>2017/12/8</a:t>
            </a:fld>
            <a:endParaRPr lang="en-US" altLang="ja-JP"/>
          </a:p>
        </p:txBody>
      </p:sp>
      <p:sp>
        <p:nvSpPr>
          <p:cNvPr id="5" name="スライド番号プレースホルダー 3"/>
          <p:cNvSpPr>
            <a:spLocks noGrp="1" noChangeArrowheads="1"/>
          </p:cNvSpPr>
          <p:nvPr>
            <p:ph type="sldNum" sz="quarter" idx="11"/>
          </p:nvPr>
        </p:nvSpPr>
        <p:spPr>
          <a:ln/>
        </p:spPr>
        <p:txBody>
          <a:bodyPr/>
          <a:lstStyle>
            <a:lvl1pPr>
              <a:defRPr/>
            </a:lvl1pPr>
          </a:lstStyle>
          <a:p>
            <a:fld id="{E46E831F-74C9-4FBF-9C5D-B8896D5AB14D}" type="slidenum">
              <a:rPr lang="ja-JP" altLang="en-US"/>
              <a:pPr/>
              <a:t>‹#›</a:t>
            </a:fld>
            <a:endParaRPr lang="en-US" altLang="ja-JP"/>
          </a:p>
        </p:txBody>
      </p:sp>
    </p:spTree>
    <p:extLst>
      <p:ext uri="{BB962C8B-B14F-4D97-AF65-F5344CB8AC3E}">
        <p14:creationId xmlns:p14="http://schemas.microsoft.com/office/powerpoint/2010/main" val="346718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vert="horz"/>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4"/>
          <p:cNvSpPr>
            <a:spLocks noGrp="1" noChangeArrowheads="1"/>
          </p:cNvSpPr>
          <p:nvPr>
            <p:ph type="dt" sz="half" idx="10"/>
          </p:nvPr>
        </p:nvSpPr>
        <p:spPr>
          <a:ln/>
        </p:spPr>
        <p:txBody>
          <a:bodyPr/>
          <a:lstStyle>
            <a:lvl1pPr>
              <a:defRPr/>
            </a:lvl1pPr>
          </a:lstStyle>
          <a:p>
            <a:pPr>
              <a:defRPr/>
            </a:pPr>
            <a:fld id="{9CCF4946-F206-4D2E-A4DA-E4BE09391C4B}" type="datetime1">
              <a:rPr lang="ja-JP" altLang="en-US"/>
              <a:pPr>
                <a:defRPr/>
              </a:pPr>
              <a:t>2017/12/8</a:t>
            </a:fld>
            <a:endParaRPr lang="en-US" altLang="ja-JP"/>
          </a:p>
        </p:txBody>
      </p:sp>
      <p:sp>
        <p:nvSpPr>
          <p:cNvPr id="5" name="スライド番号プレースホルダー 3"/>
          <p:cNvSpPr>
            <a:spLocks noGrp="1" noChangeArrowheads="1"/>
          </p:cNvSpPr>
          <p:nvPr>
            <p:ph type="sldNum" sz="quarter" idx="11"/>
          </p:nvPr>
        </p:nvSpPr>
        <p:spPr>
          <a:ln/>
        </p:spPr>
        <p:txBody>
          <a:bodyPr/>
          <a:lstStyle>
            <a:lvl1pPr>
              <a:defRPr/>
            </a:lvl1pPr>
          </a:lstStyle>
          <a:p>
            <a:fld id="{E7687A84-D395-4C4C-B009-6ECC22579EE1}" type="slidenum">
              <a:rPr lang="ja-JP" altLang="en-US"/>
              <a:pPr/>
              <a:t>‹#›</a:t>
            </a:fld>
            <a:endParaRPr lang="en-US" altLang="ja-JP"/>
          </a:p>
        </p:txBody>
      </p:sp>
    </p:spTree>
    <p:extLst>
      <p:ext uri="{BB962C8B-B14F-4D97-AF65-F5344CB8AC3E}">
        <p14:creationId xmlns:p14="http://schemas.microsoft.com/office/powerpoint/2010/main" val="372846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9988" y="396875"/>
            <a:ext cx="1544637" cy="84423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0" y="396875"/>
            <a:ext cx="4484688" cy="84423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4"/>
          <p:cNvSpPr>
            <a:spLocks noGrp="1" noChangeArrowheads="1"/>
          </p:cNvSpPr>
          <p:nvPr>
            <p:ph type="dt" sz="half" idx="10"/>
          </p:nvPr>
        </p:nvSpPr>
        <p:spPr>
          <a:ln/>
        </p:spPr>
        <p:txBody>
          <a:bodyPr/>
          <a:lstStyle>
            <a:lvl1pPr>
              <a:defRPr/>
            </a:lvl1pPr>
          </a:lstStyle>
          <a:p>
            <a:pPr>
              <a:defRPr/>
            </a:pPr>
            <a:fld id="{545388FC-8DFE-42D6-A4A7-B80DC7CD498D}" type="datetime1">
              <a:rPr lang="ja-JP" altLang="en-US"/>
              <a:pPr>
                <a:defRPr/>
              </a:pPr>
              <a:t>2017/12/8</a:t>
            </a:fld>
            <a:endParaRPr lang="en-US" altLang="ja-JP"/>
          </a:p>
        </p:txBody>
      </p:sp>
      <p:sp>
        <p:nvSpPr>
          <p:cNvPr id="5" name="スライド番号プレースホルダー 3"/>
          <p:cNvSpPr>
            <a:spLocks noGrp="1" noChangeArrowheads="1"/>
          </p:cNvSpPr>
          <p:nvPr>
            <p:ph type="sldNum" sz="quarter" idx="11"/>
          </p:nvPr>
        </p:nvSpPr>
        <p:spPr>
          <a:ln/>
        </p:spPr>
        <p:txBody>
          <a:bodyPr/>
          <a:lstStyle>
            <a:lvl1pPr>
              <a:defRPr/>
            </a:lvl1pPr>
          </a:lstStyle>
          <a:p>
            <a:fld id="{4EB2533B-02CD-4489-934E-3418723F5BB9}" type="slidenum">
              <a:rPr lang="ja-JP" altLang="en-US"/>
              <a:pPr/>
              <a:t>‹#›</a:t>
            </a:fld>
            <a:endParaRPr lang="en-US" altLang="ja-JP"/>
          </a:p>
        </p:txBody>
      </p:sp>
    </p:spTree>
    <p:extLst>
      <p:ext uri="{BB962C8B-B14F-4D97-AF65-F5344CB8AC3E}">
        <p14:creationId xmlns:p14="http://schemas.microsoft.com/office/powerpoint/2010/main" val="2667967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96875"/>
            <a:ext cx="6181725" cy="84423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4"/>
          <p:cNvSpPr>
            <a:spLocks noGrp="1" noChangeArrowheads="1"/>
          </p:cNvSpPr>
          <p:nvPr>
            <p:ph type="dt" sz="half" idx="10"/>
          </p:nvPr>
        </p:nvSpPr>
        <p:spPr>
          <a:ln/>
        </p:spPr>
        <p:txBody>
          <a:bodyPr/>
          <a:lstStyle>
            <a:lvl1pPr>
              <a:defRPr/>
            </a:lvl1pPr>
          </a:lstStyle>
          <a:p>
            <a:pPr>
              <a:defRPr/>
            </a:pPr>
            <a:fld id="{842EFBA7-0859-4D1D-9776-22A7EBB5F2E4}" type="datetime1">
              <a:rPr lang="ja-JP" altLang="en-US"/>
              <a:pPr>
                <a:defRPr/>
              </a:pPr>
              <a:t>2017/12/8</a:t>
            </a:fld>
            <a:endParaRPr lang="en-US" altLang="ja-JP"/>
          </a:p>
        </p:txBody>
      </p:sp>
      <p:sp>
        <p:nvSpPr>
          <p:cNvPr id="4" name="スライド番号プレースホルダー 3"/>
          <p:cNvSpPr>
            <a:spLocks noGrp="1" noChangeArrowheads="1"/>
          </p:cNvSpPr>
          <p:nvPr>
            <p:ph type="sldNum" sz="quarter" idx="11"/>
          </p:nvPr>
        </p:nvSpPr>
        <p:spPr>
          <a:ln/>
        </p:spPr>
        <p:txBody>
          <a:bodyPr/>
          <a:lstStyle>
            <a:lvl1pPr>
              <a:defRPr/>
            </a:lvl1pPr>
          </a:lstStyle>
          <a:p>
            <a:fld id="{056B43A3-BE17-40D4-9A37-92F5BB7EE5FD}" type="slidenum">
              <a:rPr lang="ja-JP" altLang="en-US"/>
              <a:pPr/>
              <a:t>‹#›</a:t>
            </a:fld>
            <a:endParaRPr lang="en-US" altLang="ja-JP"/>
          </a:p>
        </p:txBody>
      </p:sp>
    </p:spTree>
    <p:extLst>
      <p:ext uri="{BB962C8B-B14F-4D97-AF65-F5344CB8AC3E}">
        <p14:creationId xmlns:p14="http://schemas.microsoft.com/office/powerpoint/2010/main" val="214526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vert="horz"/>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4"/>
          <p:cNvSpPr>
            <a:spLocks noGrp="1" noChangeArrowheads="1"/>
          </p:cNvSpPr>
          <p:nvPr>
            <p:ph type="dt" sz="half" idx="10"/>
          </p:nvPr>
        </p:nvSpPr>
        <p:spPr>
          <a:ln/>
        </p:spPr>
        <p:txBody>
          <a:bodyPr/>
          <a:lstStyle>
            <a:lvl1pPr>
              <a:defRPr/>
            </a:lvl1pPr>
          </a:lstStyle>
          <a:p>
            <a:pPr>
              <a:defRPr/>
            </a:pPr>
            <a:fld id="{8EFA6F9E-9C23-4D97-828E-AFEE01C48005}" type="datetime1">
              <a:rPr lang="ja-JP" altLang="en-US"/>
              <a:pPr>
                <a:defRPr/>
              </a:pPr>
              <a:t>2017/12/8</a:t>
            </a:fld>
            <a:endParaRPr lang="en-US" altLang="ja-JP"/>
          </a:p>
        </p:txBody>
      </p:sp>
      <p:sp>
        <p:nvSpPr>
          <p:cNvPr id="5" name="スライド番号プレースホルダー 3"/>
          <p:cNvSpPr>
            <a:spLocks noGrp="1" noChangeArrowheads="1"/>
          </p:cNvSpPr>
          <p:nvPr>
            <p:ph type="sldNum" sz="quarter" idx="11"/>
          </p:nvPr>
        </p:nvSpPr>
        <p:spPr>
          <a:ln/>
        </p:spPr>
        <p:txBody>
          <a:bodyPr/>
          <a:lstStyle>
            <a:lvl1pPr>
              <a:defRPr/>
            </a:lvl1pPr>
          </a:lstStyle>
          <a:p>
            <a:fld id="{6DAB2327-DB82-4B1D-86DD-EB661C257467}" type="slidenum">
              <a:rPr lang="ja-JP" altLang="en-US"/>
              <a:pPr/>
              <a:t>‹#›</a:t>
            </a:fld>
            <a:endParaRPr lang="en-US" altLang="ja-JP"/>
          </a:p>
        </p:txBody>
      </p:sp>
    </p:spTree>
    <p:extLst>
      <p:ext uri="{BB962C8B-B14F-4D97-AF65-F5344CB8AC3E}">
        <p14:creationId xmlns:p14="http://schemas.microsoft.com/office/powerpoint/2010/main" val="140792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a:prstGeom prst="rect">
            <a:avLst/>
          </a:prstGeom>
        </p:spPr>
        <p:txBody>
          <a:bodyPr vert="horz"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4"/>
          <p:cNvSpPr>
            <a:spLocks noGrp="1" noChangeArrowheads="1"/>
          </p:cNvSpPr>
          <p:nvPr>
            <p:ph type="dt" sz="half" idx="10"/>
          </p:nvPr>
        </p:nvSpPr>
        <p:spPr>
          <a:ln/>
        </p:spPr>
        <p:txBody>
          <a:bodyPr/>
          <a:lstStyle>
            <a:lvl1pPr>
              <a:defRPr/>
            </a:lvl1pPr>
          </a:lstStyle>
          <a:p>
            <a:pPr>
              <a:defRPr/>
            </a:pPr>
            <a:fld id="{6A0866F2-F443-4122-BF0C-6E771C124EA7}" type="datetime1">
              <a:rPr lang="ja-JP" altLang="en-US"/>
              <a:pPr>
                <a:defRPr/>
              </a:pPr>
              <a:t>2017/12/8</a:t>
            </a:fld>
            <a:endParaRPr lang="en-US" altLang="ja-JP"/>
          </a:p>
        </p:txBody>
      </p:sp>
      <p:sp>
        <p:nvSpPr>
          <p:cNvPr id="5" name="スライド番号プレースホルダー 3"/>
          <p:cNvSpPr>
            <a:spLocks noGrp="1" noChangeArrowheads="1"/>
          </p:cNvSpPr>
          <p:nvPr>
            <p:ph type="sldNum" sz="quarter" idx="11"/>
          </p:nvPr>
        </p:nvSpPr>
        <p:spPr>
          <a:ln/>
        </p:spPr>
        <p:txBody>
          <a:bodyPr/>
          <a:lstStyle>
            <a:lvl1pPr>
              <a:defRPr/>
            </a:lvl1pPr>
          </a:lstStyle>
          <a:p>
            <a:fld id="{1292FBDD-0CDE-4054-BAEF-AE757EC48098}" type="slidenum">
              <a:rPr lang="ja-JP" altLang="en-US"/>
              <a:pPr/>
              <a:t>‹#›</a:t>
            </a:fld>
            <a:endParaRPr lang="en-US" altLang="ja-JP"/>
          </a:p>
        </p:txBody>
      </p:sp>
    </p:spTree>
    <p:extLst>
      <p:ext uri="{BB962C8B-B14F-4D97-AF65-F5344CB8AC3E}">
        <p14:creationId xmlns:p14="http://schemas.microsoft.com/office/powerpoint/2010/main" val="27491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vert="horz"/>
          <a:lstStyle/>
          <a:p>
            <a:r>
              <a:rPr lang="ja-JP" altLang="en-US"/>
              <a:t>マスター タイトルの書式設定</a:t>
            </a:r>
          </a:p>
        </p:txBody>
      </p:sp>
      <p:sp>
        <p:nvSpPr>
          <p:cNvPr id="3" name="コンテンツ プレースホルダー 2"/>
          <p:cNvSpPr>
            <a:spLocks noGrp="1"/>
          </p:cNvSpPr>
          <p:nvPr>
            <p:ph sz="half" idx="1"/>
          </p:nvPr>
        </p:nvSpPr>
        <p:spPr>
          <a:xfrm>
            <a:off x="342900" y="1820863"/>
            <a:ext cx="3014663" cy="7018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9963" y="1820863"/>
            <a:ext cx="3014662" cy="7018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noChangeArrowheads="1"/>
          </p:cNvSpPr>
          <p:nvPr>
            <p:ph type="dt" sz="half" idx="10"/>
          </p:nvPr>
        </p:nvSpPr>
        <p:spPr>
          <a:ln/>
        </p:spPr>
        <p:txBody>
          <a:bodyPr/>
          <a:lstStyle>
            <a:lvl1pPr>
              <a:defRPr/>
            </a:lvl1pPr>
          </a:lstStyle>
          <a:p>
            <a:pPr>
              <a:defRPr/>
            </a:pPr>
            <a:fld id="{975F13CB-AC9C-42BE-A239-2C016A8D53ED}" type="datetime1">
              <a:rPr lang="ja-JP" altLang="en-US"/>
              <a:pPr>
                <a:defRPr/>
              </a:pPr>
              <a:t>2017/12/8</a:t>
            </a:fld>
            <a:endParaRPr lang="en-US" altLang="ja-JP"/>
          </a:p>
        </p:txBody>
      </p:sp>
      <p:sp>
        <p:nvSpPr>
          <p:cNvPr id="6" name="スライド番号プレースホルダー 3"/>
          <p:cNvSpPr>
            <a:spLocks noGrp="1" noChangeArrowheads="1"/>
          </p:cNvSpPr>
          <p:nvPr>
            <p:ph type="sldNum" sz="quarter" idx="11"/>
          </p:nvPr>
        </p:nvSpPr>
        <p:spPr>
          <a:ln/>
        </p:spPr>
        <p:txBody>
          <a:bodyPr/>
          <a:lstStyle>
            <a:lvl1pPr>
              <a:defRPr/>
            </a:lvl1pPr>
          </a:lstStyle>
          <a:p>
            <a:fld id="{90E09316-FE92-4877-8B41-3F36B510C11F}" type="slidenum">
              <a:rPr lang="ja-JP" altLang="en-US"/>
              <a:pPr/>
              <a:t>‹#›</a:t>
            </a:fld>
            <a:endParaRPr lang="en-US" altLang="ja-JP"/>
          </a:p>
        </p:txBody>
      </p:sp>
    </p:spTree>
    <p:extLst>
      <p:ext uri="{BB962C8B-B14F-4D97-AF65-F5344CB8AC3E}">
        <p14:creationId xmlns:p14="http://schemas.microsoft.com/office/powerpoint/2010/main" val="26330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vert="horz"/>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4"/>
          <p:cNvSpPr>
            <a:spLocks noGrp="1" noChangeArrowheads="1"/>
          </p:cNvSpPr>
          <p:nvPr>
            <p:ph type="dt" sz="half" idx="10"/>
          </p:nvPr>
        </p:nvSpPr>
        <p:spPr>
          <a:ln/>
        </p:spPr>
        <p:txBody>
          <a:bodyPr/>
          <a:lstStyle>
            <a:lvl1pPr>
              <a:defRPr/>
            </a:lvl1pPr>
          </a:lstStyle>
          <a:p>
            <a:pPr>
              <a:defRPr/>
            </a:pPr>
            <a:fld id="{10D0D99E-9800-4281-93D6-E666B9B88924}" type="datetime1">
              <a:rPr lang="ja-JP" altLang="en-US"/>
              <a:pPr>
                <a:defRPr/>
              </a:pPr>
              <a:t>2017/12/8</a:t>
            </a:fld>
            <a:endParaRPr lang="en-US" altLang="ja-JP"/>
          </a:p>
        </p:txBody>
      </p:sp>
      <p:sp>
        <p:nvSpPr>
          <p:cNvPr id="8" name="スライド番号プレースホルダー 3"/>
          <p:cNvSpPr>
            <a:spLocks noGrp="1" noChangeArrowheads="1"/>
          </p:cNvSpPr>
          <p:nvPr>
            <p:ph type="sldNum" sz="quarter" idx="11"/>
          </p:nvPr>
        </p:nvSpPr>
        <p:spPr>
          <a:ln/>
        </p:spPr>
        <p:txBody>
          <a:bodyPr/>
          <a:lstStyle>
            <a:lvl1pPr>
              <a:defRPr/>
            </a:lvl1pPr>
          </a:lstStyle>
          <a:p>
            <a:fld id="{BCD67072-13D4-4D75-9FB7-04F9C6AA969C}" type="slidenum">
              <a:rPr lang="ja-JP" altLang="en-US"/>
              <a:pPr/>
              <a:t>‹#›</a:t>
            </a:fld>
            <a:endParaRPr lang="en-US" altLang="ja-JP"/>
          </a:p>
        </p:txBody>
      </p:sp>
    </p:spTree>
    <p:extLst>
      <p:ext uri="{BB962C8B-B14F-4D97-AF65-F5344CB8AC3E}">
        <p14:creationId xmlns:p14="http://schemas.microsoft.com/office/powerpoint/2010/main" val="103134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vert="horz"/>
          <a:lstStyle/>
          <a:p>
            <a:r>
              <a:rPr lang="ja-JP" altLang="en-US"/>
              <a:t>マスター タイトルの書式設定</a:t>
            </a:r>
          </a:p>
        </p:txBody>
      </p:sp>
      <p:sp>
        <p:nvSpPr>
          <p:cNvPr id="3" name="日付プレースホルダー 4"/>
          <p:cNvSpPr>
            <a:spLocks noGrp="1" noChangeArrowheads="1"/>
          </p:cNvSpPr>
          <p:nvPr>
            <p:ph type="dt" sz="half" idx="10"/>
          </p:nvPr>
        </p:nvSpPr>
        <p:spPr>
          <a:ln/>
        </p:spPr>
        <p:txBody>
          <a:bodyPr/>
          <a:lstStyle>
            <a:lvl1pPr>
              <a:defRPr/>
            </a:lvl1pPr>
          </a:lstStyle>
          <a:p>
            <a:pPr>
              <a:defRPr/>
            </a:pPr>
            <a:fld id="{220E9112-FD45-4ED3-8F81-BCE1E0A2CE89}" type="datetime1">
              <a:rPr lang="ja-JP" altLang="en-US"/>
              <a:pPr>
                <a:defRPr/>
              </a:pPr>
              <a:t>2017/12/8</a:t>
            </a:fld>
            <a:endParaRPr lang="en-US" altLang="ja-JP"/>
          </a:p>
        </p:txBody>
      </p:sp>
      <p:sp>
        <p:nvSpPr>
          <p:cNvPr id="4" name="スライド番号プレースホルダー 3"/>
          <p:cNvSpPr>
            <a:spLocks noGrp="1" noChangeArrowheads="1"/>
          </p:cNvSpPr>
          <p:nvPr>
            <p:ph type="sldNum" sz="quarter" idx="11"/>
          </p:nvPr>
        </p:nvSpPr>
        <p:spPr>
          <a:ln/>
        </p:spPr>
        <p:txBody>
          <a:bodyPr/>
          <a:lstStyle>
            <a:lvl1pPr>
              <a:defRPr/>
            </a:lvl1pPr>
          </a:lstStyle>
          <a:p>
            <a:fld id="{CDD32F2C-00E6-43DE-AA39-C5A21B347A65}" type="slidenum">
              <a:rPr lang="ja-JP" altLang="en-US"/>
              <a:pPr/>
              <a:t>‹#›</a:t>
            </a:fld>
            <a:endParaRPr lang="en-US" altLang="ja-JP"/>
          </a:p>
        </p:txBody>
      </p:sp>
    </p:spTree>
    <p:extLst>
      <p:ext uri="{BB962C8B-B14F-4D97-AF65-F5344CB8AC3E}">
        <p14:creationId xmlns:p14="http://schemas.microsoft.com/office/powerpoint/2010/main" val="169337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4"/>
          <p:cNvSpPr>
            <a:spLocks noGrp="1" noChangeArrowheads="1"/>
          </p:cNvSpPr>
          <p:nvPr>
            <p:ph type="dt" sz="half" idx="10"/>
          </p:nvPr>
        </p:nvSpPr>
        <p:spPr>
          <a:ln/>
        </p:spPr>
        <p:txBody>
          <a:bodyPr/>
          <a:lstStyle>
            <a:lvl1pPr>
              <a:defRPr/>
            </a:lvl1pPr>
          </a:lstStyle>
          <a:p>
            <a:pPr>
              <a:defRPr/>
            </a:pPr>
            <a:fld id="{858AB225-0007-4D24-B982-0CADF8FD284C}" type="datetime1">
              <a:rPr lang="ja-JP" altLang="en-US"/>
              <a:pPr>
                <a:defRPr/>
              </a:pPr>
              <a:t>2017/12/8</a:t>
            </a:fld>
            <a:endParaRPr lang="en-US" altLang="ja-JP"/>
          </a:p>
        </p:txBody>
      </p:sp>
      <p:sp>
        <p:nvSpPr>
          <p:cNvPr id="3" name="スライド番号プレースホルダー 3"/>
          <p:cNvSpPr>
            <a:spLocks noGrp="1" noChangeArrowheads="1"/>
          </p:cNvSpPr>
          <p:nvPr>
            <p:ph type="sldNum" sz="quarter" idx="11"/>
          </p:nvPr>
        </p:nvSpPr>
        <p:spPr>
          <a:ln/>
        </p:spPr>
        <p:txBody>
          <a:bodyPr/>
          <a:lstStyle>
            <a:lvl1pPr>
              <a:defRPr/>
            </a:lvl1pPr>
          </a:lstStyle>
          <a:p>
            <a:fld id="{97CAD7FC-6083-4383-986A-219E19F20DF5}" type="slidenum">
              <a:rPr lang="ja-JP" altLang="en-US"/>
              <a:pPr/>
              <a:t>‹#›</a:t>
            </a:fld>
            <a:endParaRPr lang="en-US" altLang="ja-JP"/>
          </a:p>
        </p:txBody>
      </p:sp>
    </p:spTree>
    <p:extLst>
      <p:ext uri="{BB962C8B-B14F-4D97-AF65-F5344CB8AC3E}">
        <p14:creationId xmlns:p14="http://schemas.microsoft.com/office/powerpoint/2010/main" val="115966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vert="horz"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noChangeArrowheads="1"/>
          </p:cNvSpPr>
          <p:nvPr>
            <p:ph type="dt" sz="half" idx="10"/>
          </p:nvPr>
        </p:nvSpPr>
        <p:spPr>
          <a:ln/>
        </p:spPr>
        <p:txBody>
          <a:bodyPr/>
          <a:lstStyle>
            <a:lvl1pPr>
              <a:defRPr/>
            </a:lvl1pPr>
          </a:lstStyle>
          <a:p>
            <a:pPr>
              <a:defRPr/>
            </a:pPr>
            <a:fld id="{41B772D7-F4DF-4497-B752-6E7AA3CA681E}" type="datetime1">
              <a:rPr lang="ja-JP" altLang="en-US"/>
              <a:pPr>
                <a:defRPr/>
              </a:pPr>
              <a:t>2017/12/8</a:t>
            </a:fld>
            <a:endParaRPr lang="en-US" altLang="ja-JP"/>
          </a:p>
        </p:txBody>
      </p:sp>
      <p:sp>
        <p:nvSpPr>
          <p:cNvPr id="6" name="スライド番号プレースホルダー 3"/>
          <p:cNvSpPr>
            <a:spLocks noGrp="1" noChangeArrowheads="1"/>
          </p:cNvSpPr>
          <p:nvPr>
            <p:ph type="sldNum" sz="quarter" idx="11"/>
          </p:nvPr>
        </p:nvSpPr>
        <p:spPr>
          <a:ln/>
        </p:spPr>
        <p:txBody>
          <a:bodyPr/>
          <a:lstStyle>
            <a:lvl1pPr>
              <a:defRPr/>
            </a:lvl1pPr>
          </a:lstStyle>
          <a:p>
            <a:fld id="{427C98F0-1D1A-48B2-9F61-D98B47610941}" type="slidenum">
              <a:rPr lang="ja-JP" altLang="en-US"/>
              <a:pPr/>
              <a:t>‹#›</a:t>
            </a:fld>
            <a:endParaRPr lang="en-US" altLang="ja-JP"/>
          </a:p>
        </p:txBody>
      </p:sp>
    </p:spTree>
    <p:extLst>
      <p:ext uri="{BB962C8B-B14F-4D97-AF65-F5344CB8AC3E}">
        <p14:creationId xmlns:p14="http://schemas.microsoft.com/office/powerpoint/2010/main" val="33872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vert="horz"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noChangeArrowheads="1"/>
          </p:cNvSpPr>
          <p:nvPr>
            <p:ph type="dt" sz="half" idx="10"/>
          </p:nvPr>
        </p:nvSpPr>
        <p:spPr>
          <a:ln/>
        </p:spPr>
        <p:txBody>
          <a:bodyPr/>
          <a:lstStyle>
            <a:lvl1pPr>
              <a:defRPr/>
            </a:lvl1pPr>
          </a:lstStyle>
          <a:p>
            <a:pPr>
              <a:defRPr/>
            </a:pPr>
            <a:fld id="{3D5BA8C7-E4E1-4435-986C-B107E1423F1C}" type="datetime1">
              <a:rPr lang="ja-JP" altLang="en-US"/>
              <a:pPr>
                <a:defRPr/>
              </a:pPr>
              <a:t>2017/12/8</a:t>
            </a:fld>
            <a:endParaRPr lang="en-US" altLang="ja-JP"/>
          </a:p>
        </p:txBody>
      </p:sp>
      <p:sp>
        <p:nvSpPr>
          <p:cNvPr id="6" name="スライド番号プレースホルダー 3"/>
          <p:cNvSpPr>
            <a:spLocks noGrp="1" noChangeArrowheads="1"/>
          </p:cNvSpPr>
          <p:nvPr>
            <p:ph type="sldNum" sz="quarter" idx="11"/>
          </p:nvPr>
        </p:nvSpPr>
        <p:spPr>
          <a:ln/>
        </p:spPr>
        <p:txBody>
          <a:bodyPr/>
          <a:lstStyle>
            <a:lvl1pPr>
              <a:defRPr/>
            </a:lvl1pPr>
          </a:lstStyle>
          <a:p>
            <a:fld id="{7457B627-9831-4741-9B45-EF9AC8B5776B}" type="slidenum">
              <a:rPr lang="ja-JP" altLang="en-US"/>
              <a:pPr/>
              <a:t>‹#›</a:t>
            </a:fld>
            <a:endParaRPr lang="en-US" altLang="ja-JP"/>
          </a:p>
        </p:txBody>
      </p:sp>
    </p:spTree>
    <p:extLst>
      <p:ext uri="{BB962C8B-B14F-4D97-AF65-F5344CB8AC3E}">
        <p14:creationId xmlns:p14="http://schemas.microsoft.com/office/powerpoint/2010/main" val="260168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テキスト ボックス 11"/>
          <p:cNvSpPr txBox="1">
            <a:spLocks noChangeArrowheads="1"/>
          </p:cNvSpPr>
          <p:nvPr userDrawn="1"/>
        </p:nvSpPr>
        <p:spPr bwMode="auto">
          <a:xfrm>
            <a:off x="2181225" y="2795588"/>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477838" eaLnBrk="0" fontAlgn="base" hangingPunct="0">
              <a:spcBef>
                <a:spcPct val="0"/>
              </a:spcBef>
              <a:spcAft>
                <a:spcPct val="0"/>
              </a:spcAft>
              <a:buFont typeface="Arial" charset="0"/>
              <a:defRPr sz="1900">
                <a:solidFill>
                  <a:schemeClr val="tx1"/>
                </a:solidFill>
                <a:latin typeface="Calibri" charset="0"/>
                <a:ea typeface="ＭＳ Ｐゴシック" charset="0"/>
              </a:defRPr>
            </a:lvl6pPr>
            <a:lvl7pPr marL="2971800" indent="-228600" defTabSz="477838" eaLnBrk="0" fontAlgn="base" hangingPunct="0">
              <a:spcBef>
                <a:spcPct val="0"/>
              </a:spcBef>
              <a:spcAft>
                <a:spcPct val="0"/>
              </a:spcAft>
              <a:buFont typeface="Arial" charset="0"/>
              <a:defRPr sz="1900">
                <a:solidFill>
                  <a:schemeClr val="tx1"/>
                </a:solidFill>
                <a:latin typeface="Calibri" charset="0"/>
                <a:ea typeface="ＭＳ Ｐゴシック" charset="0"/>
              </a:defRPr>
            </a:lvl7pPr>
            <a:lvl8pPr marL="3429000" indent="-228600" defTabSz="477838" eaLnBrk="0" fontAlgn="base" hangingPunct="0">
              <a:spcBef>
                <a:spcPct val="0"/>
              </a:spcBef>
              <a:spcAft>
                <a:spcPct val="0"/>
              </a:spcAft>
              <a:buFont typeface="Arial" charset="0"/>
              <a:defRPr sz="1900">
                <a:solidFill>
                  <a:schemeClr val="tx1"/>
                </a:solidFill>
                <a:latin typeface="Calibri" charset="0"/>
                <a:ea typeface="ＭＳ Ｐゴシック" charset="0"/>
              </a:defRPr>
            </a:lvl8pPr>
            <a:lvl9pPr marL="3886200" indent="-228600" defTabSz="477838" eaLnBrk="0" fontAlgn="base" hangingPunct="0">
              <a:spcBef>
                <a:spcPct val="0"/>
              </a:spcBef>
              <a:spcAft>
                <a:spcPct val="0"/>
              </a:spcAft>
              <a:buFont typeface="Arial" charset="0"/>
              <a:defRPr sz="1900">
                <a:solidFill>
                  <a:schemeClr val="tx1"/>
                </a:solidFill>
                <a:latin typeface="Calibri" charset="0"/>
                <a:ea typeface="ＭＳ Ｐゴシック" charset="0"/>
              </a:defRPr>
            </a:lvl9pPr>
          </a:lstStyle>
          <a:p>
            <a:pPr eaLnBrk="1" hangingPunct="1">
              <a:buFont typeface="Arial" charset="0"/>
              <a:buNone/>
              <a:defRPr/>
            </a:pPr>
            <a:endParaRPr lang="ja-JP" altLang="en-US"/>
          </a:p>
        </p:txBody>
      </p:sp>
      <p:sp>
        <p:nvSpPr>
          <p:cNvPr id="1027" name="テキスト プレースホルダー 2"/>
          <p:cNvSpPr>
            <a:spLocks noGrp="1" noChangeArrowheads="1"/>
          </p:cNvSpPr>
          <p:nvPr>
            <p:ph type="body" idx="1"/>
          </p:nvPr>
        </p:nvSpPr>
        <p:spPr bwMode="auto">
          <a:xfrm>
            <a:off x="342900" y="1820863"/>
            <a:ext cx="6181725" cy="701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日付プレースホルダー 4"/>
          <p:cNvSpPr>
            <a:spLocks noGrp="1" noChangeArrowheads="1"/>
          </p:cNvSpPr>
          <p:nvPr>
            <p:ph type="dt" sz="half" idx="2"/>
          </p:nvPr>
        </p:nvSpPr>
        <p:spPr bwMode="auto">
          <a:xfrm>
            <a:off x="6978650" y="9182100"/>
            <a:ext cx="1600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5782" tIns="47891" rIns="95782" bIns="47891" numCol="1" anchor="ctr" anchorCtr="0" compatLnSpc="1">
            <a:prstTxWarp prst="textNoShape">
              <a:avLst/>
            </a:prstTxWarp>
          </a:bodyPr>
          <a:lstStyle>
            <a:lvl1pPr eaLnBrk="1" hangingPunct="1">
              <a:buFont typeface="Arial" charset="0"/>
              <a:buNone/>
              <a:defRPr sz="1300" smtClean="0">
                <a:solidFill>
                  <a:srgbClr val="A0A0A0"/>
                </a:solidFill>
                <a:latin typeface="Arial" charset="0"/>
                <a:ea typeface="ＭＳ Ｐゴシック" charset="-128"/>
              </a:defRPr>
            </a:lvl1pPr>
          </a:lstStyle>
          <a:p>
            <a:pPr>
              <a:defRPr/>
            </a:pPr>
            <a:fld id="{13B57C5A-DE73-45BD-A0C6-9D2D9DFEC30C}" type="datetime1">
              <a:rPr lang="ja-JP" altLang="en-US"/>
              <a:pPr>
                <a:defRPr/>
              </a:pPr>
              <a:t>2017/12/8</a:t>
            </a:fld>
            <a:endParaRPr lang="en-US" altLang="ja-JP"/>
          </a:p>
        </p:txBody>
      </p:sp>
      <p:sp>
        <p:nvSpPr>
          <p:cNvPr id="1029" name="スライド番号プレースホルダー 3"/>
          <p:cNvSpPr>
            <a:spLocks noGrp="1" noChangeArrowheads="1"/>
          </p:cNvSpPr>
          <p:nvPr>
            <p:ph type="sldNum" sz="quarter" idx="4"/>
          </p:nvPr>
        </p:nvSpPr>
        <p:spPr bwMode="auto">
          <a:xfrm>
            <a:off x="-212725" y="9285288"/>
            <a:ext cx="134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Arial" panose="020B0604020202020204" pitchFamily="34" charset="0"/>
              </a:defRPr>
            </a:lvl1pPr>
          </a:lstStyle>
          <a:p>
            <a:fld id="{D82B4DFD-AA9F-4798-A302-07A7CC698BB3}" type="slidenum">
              <a:rPr lang="ja-JP" altLang="en-US"/>
              <a:pPr/>
              <a:t>‹#›</a:t>
            </a:fld>
            <a:endParaRPr lang="en-US" altLang="ja-JP"/>
          </a:p>
        </p:txBody>
      </p:sp>
      <p:pic>
        <p:nvPicPr>
          <p:cNvPr id="1030" name="図 12" descr="名称未設定-3-01のコピー.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57825" y="9417050"/>
            <a:ext cx="13144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2" r:id="rId1"/>
    <p:sldLayoutId id="2147484001" r:id="rId2"/>
    <p:sldLayoutId id="2147484000" r:id="rId3"/>
    <p:sldLayoutId id="2147483999" r:id="rId4"/>
    <p:sldLayoutId id="2147483998" r:id="rId5"/>
    <p:sldLayoutId id="2147483997" r:id="rId6"/>
    <p:sldLayoutId id="2147483996" r:id="rId7"/>
    <p:sldLayoutId id="2147483995" r:id="rId8"/>
    <p:sldLayoutId id="2147483994" r:id="rId9"/>
    <p:sldLayoutId id="2147483993" r:id="rId10"/>
    <p:sldLayoutId id="2147483992" r:id="rId11"/>
    <p:sldLayoutId id="2147483991" r:id="rId12"/>
  </p:sldLayoutIdLst>
  <p:hf hdr="0" ftr="0" dt="0"/>
  <p:txStyles>
    <p:titleStyle>
      <a:lvl1pPr algn="l" defTabSz="477838" rtl="0" eaLnBrk="0" fontAlgn="base" hangingPunct="0">
        <a:spcBef>
          <a:spcPct val="0"/>
        </a:spcBef>
        <a:spcAft>
          <a:spcPct val="0"/>
        </a:spcAft>
        <a:defRPr kumimoji="1" sz="2800">
          <a:solidFill>
            <a:srgbClr val="000000"/>
          </a:solidFill>
          <a:latin typeface="+mj-lt"/>
          <a:ea typeface="+mj-ea"/>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eaLnBrk="0" fontAlgn="base" hangingPunct="0">
        <a:spcBef>
          <a:spcPct val="0"/>
        </a:spcBef>
        <a:spcAft>
          <a:spcPct val="0"/>
        </a:spcAft>
        <a:defRPr sz="2800">
          <a:solidFill>
            <a:srgbClr val="000000"/>
          </a:solidFill>
          <a:latin typeface="Arial" charset="0"/>
          <a:ea typeface="ＭＳ Ｐゴシック" charset="0"/>
          <a:cs typeface="ＭＳ Ｐゴシック" charset="0"/>
        </a:defRPr>
      </a:lvl6pPr>
      <a:lvl7pPr marL="914400" algn="l" defTabSz="477838" rtl="0" eaLnBrk="0" fontAlgn="base" hangingPunct="0">
        <a:spcBef>
          <a:spcPct val="0"/>
        </a:spcBef>
        <a:spcAft>
          <a:spcPct val="0"/>
        </a:spcAft>
        <a:defRPr sz="2800">
          <a:solidFill>
            <a:srgbClr val="000000"/>
          </a:solidFill>
          <a:latin typeface="Arial" charset="0"/>
          <a:ea typeface="ＭＳ Ｐゴシック" charset="0"/>
          <a:cs typeface="ＭＳ Ｐゴシック" charset="0"/>
        </a:defRPr>
      </a:lvl7pPr>
      <a:lvl8pPr marL="1371600" algn="l" defTabSz="477838" rtl="0" eaLnBrk="0" fontAlgn="base" hangingPunct="0">
        <a:spcBef>
          <a:spcPct val="0"/>
        </a:spcBef>
        <a:spcAft>
          <a:spcPct val="0"/>
        </a:spcAft>
        <a:defRPr sz="2800">
          <a:solidFill>
            <a:srgbClr val="000000"/>
          </a:solidFill>
          <a:latin typeface="Arial" charset="0"/>
          <a:ea typeface="ＭＳ Ｐゴシック" charset="0"/>
          <a:cs typeface="ＭＳ Ｐゴシック" charset="0"/>
        </a:defRPr>
      </a:lvl8pPr>
      <a:lvl9pPr marL="1828800" algn="l" defTabSz="477838" rtl="0" eaLnBrk="0" fontAlgn="base" hangingPunct="0">
        <a:spcBef>
          <a:spcPct val="0"/>
        </a:spcBef>
        <a:spcAft>
          <a:spcPct val="0"/>
        </a:spcAft>
        <a:defRPr sz="2800">
          <a:solidFill>
            <a:srgbClr val="000000"/>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panose="020B0604020202020204" pitchFamily="34" charset="0"/>
        <a:defRPr kumimoji="1" sz="2000">
          <a:solidFill>
            <a:srgbClr val="000000"/>
          </a:solidFill>
          <a:latin typeface="+mn-lt"/>
          <a:ea typeface="+mn-ea"/>
          <a:cs typeface="+mn-cs"/>
        </a:defRPr>
      </a:lvl1pPr>
      <a:lvl2pPr marL="935038" indent="-457200" algn="l" defTabSz="477838" rtl="0" eaLnBrk="0" fontAlgn="base" hangingPunct="0">
        <a:spcBef>
          <a:spcPct val="20000"/>
        </a:spcBef>
        <a:spcAft>
          <a:spcPct val="0"/>
        </a:spcAft>
        <a:buFont typeface="Arial" panose="020B0604020202020204" pitchFamily="34" charset="0"/>
        <a:buChar char="•"/>
        <a:defRPr kumimoji="1">
          <a:solidFill>
            <a:srgbClr val="000000"/>
          </a:solidFill>
          <a:latin typeface="+mn-lt"/>
          <a:ea typeface="+mn-ea"/>
        </a:defRPr>
      </a:lvl2pPr>
      <a:lvl3pPr marL="1196975" indent="-238125" algn="l" defTabSz="477838" rtl="0" eaLnBrk="0" fontAlgn="base" hangingPunct="0">
        <a:spcBef>
          <a:spcPct val="20000"/>
        </a:spcBef>
        <a:spcAft>
          <a:spcPct val="0"/>
        </a:spcAft>
        <a:buFont typeface="Arial" panose="020B0604020202020204" pitchFamily="34" charset="0"/>
        <a:buChar char="•"/>
        <a:defRPr kumimoji="1" sz="1600">
          <a:solidFill>
            <a:srgbClr val="000000"/>
          </a:solidFill>
          <a:latin typeface="+mn-lt"/>
          <a:ea typeface="+mn-ea"/>
        </a:defRPr>
      </a:lvl3pPr>
      <a:lvl4pPr marL="1674813" indent="-238125" algn="l" defTabSz="477838" rtl="0" eaLnBrk="0" fontAlgn="base" hangingPunct="0">
        <a:spcBef>
          <a:spcPct val="20000"/>
        </a:spcBef>
        <a:spcAft>
          <a:spcPct val="0"/>
        </a:spcAft>
        <a:buFont typeface="Arial" panose="020B0604020202020204" pitchFamily="34" charset="0"/>
        <a:buChar char="–"/>
        <a:defRPr kumimoji="1" sz="1400">
          <a:solidFill>
            <a:srgbClr val="000000"/>
          </a:solidFill>
          <a:latin typeface="+mn-lt"/>
          <a:ea typeface="+mn-ea"/>
        </a:defRPr>
      </a:lvl4pPr>
      <a:lvl5pPr marL="2154238" indent="-238125" algn="l" defTabSz="477838" rtl="0" eaLnBrk="0" fontAlgn="base" hangingPunct="0">
        <a:spcBef>
          <a:spcPct val="20000"/>
        </a:spcBef>
        <a:spcAft>
          <a:spcPct val="0"/>
        </a:spcAft>
        <a:buFont typeface="Arial" panose="020B0604020202020204" pitchFamily="34" charset="0"/>
        <a:buChar char="»"/>
        <a:defRPr kumimoji="1" sz="1200">
          <a:solidFill>
            <a:srgbClr val="000000"/>
          </a:solidFill>
          <a:latin typeface="+mn-lt"/>
          <a:ea typeface="+mn-ea"/>
        </a:defRPr>
      </a:lvl5pPr>
      <a:lvl6pPr marL="2611438" indent="-238125" algn="l" defTabSz="477838" rtl="0" eaLnBrk="0" fontAlgn="base" hangingPunct="0">
        <a:spcBef>
          <a:spcPct val="20000"/>
        </a:spcBef>
        <a:spcAft>
          <a:spcPct val="0"/>
        </a:spcAft>
        <a:buFont typeface="Arial" charset="0"/>
        <a:buChar char="»"/>
        <a:defRPr sz="1200">
          <a:solidFill>
            <a:srgbClr val="000000"/>
          </a:solidFill>
          <a:latin typeface="+mn-lt"/>
          <a:ea typeface="+mn-ea"/>
        </a:defRPr>
      </a:lvl6pPr>
      <a:lvl7pPr marL="3068638" indent="-238125" algn="l" defTabSz="477838" rtl="0" eaLnBrk="0" fontAlgn="base" hangingPunct="0">
        <a:spcBef>
          <a:spcPct val="20000"/>
        </a:spcBef>
        <a:spcAft>
          <a:spcPct val="0"/>
        </a:spcAft>
        <a:buFont typeface="Arial" charset="0"/>
        <a:buChar char="»"/>
        <a:defRPr sz="1200">
          <a:solidFill>
            <a:srgbClr val="000000"/>
          </a:solidFill>
          <a:latin typeface="+mn-lt"/>
          <a:ea typeface="+mn-ea"/>
        </a:defRPr>
      </a:lvl7pPr>
      <a:lvl8pPr marL="3525838" indent="-238125" algn="l" defTabSz="477838" rtl="0" eaLnBrk="0" fontAlgn="base" hangingPunct="0">
        <a:spcBef>
          <a:spcPct val="20000"/>
        </a:spcBef>
        <a:spcAft>
          <a:spcPct val="0"/>
        </a:spcAft>
        <a:buFont typeface="Arial" charset="0"/>
        <a:buChar char="»"/>
        <a:defRPr sz="1200">
          <a:solidFill>
            <a:srgbClr val="000000"/>
          </a:solidFill>
          <a:latin typeface="+mn-lt"/>
          <a:ea typeface="+mn-ea"/>
        </a:defRPr>
      </a:lvl8pPr>
      <a:lvl9pPr marL="3983038" indent="-238125" algn="l" defTabSz="477838" rtl="0" eaLnBrk="0" fontAlgn="base" hangingPunct="0">
        <a:spcBef>
          <a:spcPct val="20000"/>
        </a:spcBef>
        <a:spcAft>
          <a:spcPct val="0"/>
        </a:spcAft>
        <a:buFont typeface="Arial" charset="0"/>
        <a:buChar char="»"/>
        <a:defRPr sz="1200">
          <a:solidFill>
            <a:srgbClr val="000000"/>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ext Box 17"/>
          <p:cNvSpPr txBox="1">
            <a:spLocks noChangeArrowheads="1"/>
          </p:cNvSpPr>
          <p:nvPr/>
        </p:nvSpPr>
        <p:spPr bwMode="auto">
          <a:xfrm>
            <a:off x="138113" y="4957762"/>
            <a:ext cx="6626225" cy="21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内容</a:t>
            </a:r>
            <a:r>
              <a:rPr lang="en-US" altLang="ja-JP" sz="1400" b="1" dirty="0">
                <a:solidFill>
                  <a:srgbClr val="000000"/>
                </a:solidFill>
                <a:latin typeface="Meiryo UI" panose="020B0604030504040204" pitchFamily="50" charset="-128"/>
                <a:ea typeface="Meiryo UI" panose="020B0604030504040204" pitchFamily="50" charset="-128"/>
              </a:rPr>
              <a:t>》</a:t>
            </a:r>
          </a:p>
          <a:p>
            <a:pPr algn="ctr">
              <a:spcBef>
                <a:spcPct val="50000"/>
              </a:spcBef>
            </a:pPr>
            <a:r>
              <a:rPr lang="en-US" altLang="ja-JP" sz="1400" b="1" dirty="0">
                <a:solidFill>
                  <a:srgbClr val="000000"/>
                </a:solidFill>
                <a:latin typeface="Meiryo UI" panose="020B0604030504040204" pitchFamily="50" charset="-128"/>
                <a:ea typeface="Meiryo UI" panose="020B0604030504040204" pitchFamily="50" charset="-128"/>
              </a:rPr>
              <a:t>VR</a:t>
            </a:r>
            <a:r>
              <a:rPr lang="ja-JP" altLang="en-US" sz="1400" b="1" dirty="0">
                <a:solidFill>
                  <a:srgbClr val="000000"/>
                </a:solidFill>
                <a:latin typeface="Meiryo UI" panose="020B0604030504040204" pitchFamily="50" charset="-128"/>
                <a:ea typeface="Meiryo UI" panose="020B0604030504040204" pitchFamily="50" charset="-128"/>
              </a:rPr>
              <a:t>を活用した安全教育体験セミナー</a:t>
            </a:r>
            <a:endParaRPr lang="en-US" altLang="ja-JP" sz="1400" b="1" dirty="0">
              <a:solidFill>
                <a:srgbClr val="000000"/>
              </a:solidFill>
              <a:latin typeface="Meiryo UI" panose="020B0604030504040204" pitchFamily="50" charset="-128"/>
              <a:ea typeface="Meiryo UI" panose="020B0604030504040204" pitchFamily="50" charset="-128"/>
            </a:endParaRPr>
          </a:p>
          <a:p>
            <a:pPr algn="ctr">
              <a:spcBef>
                <a:spcPct val="50000"/>
              </a:spcBef>
            </a:pPr>
            <a:r>
              <a:rPr lang="ja-JP" altLang="en-US" sz="1200" dirty="0">
                <a:solidFill>
                  <a:srgbClr val="000000"/>
                </a:solidFill>
                <a:latin typeface="Meiryo UI" panose="020B0604030504040204" pitchFamily="50" charset="-128"/>
                <a:ea typeface="Meiryo UI" panose="020B0604030504040204" pitchFamily="50" charset="-128"/>
              </a:rPr>
              <a:t>講師：三徳商事株式会社　東京支店　情報機器部　部長　松田　進　様</a:t>
            </a:r>
          </a:p>
          <a:p>
            <a:pPr>
              <a:lnSpc>
                <a:spcPct val="80000"/>
              </a:lnSpc>
              <a:spcBef>
                <a:spcPct val="50000"/>
              </a:spcBef>
            </a:pPr>
            <a:r>
              <a:rPr lang="ja-JP" altLang="en-US" sz="1200" dirty="0">
                <a:solidFill>
                  <a:srgbClr val="000000"/>
                </a:solidFill>
                <a:latin typeface="Meiryo UI" panose="020B0604030504040204" pitchFamily="50" charset="-128"/>
                <a:ea typeface="Meiryo UI" panose="020B0604030504040204" pitchFamily="50" charset="-128"/>
              </a:rPr>
              <a:t>　　　　　　　　　　　　　 東京海上日動火災保険（株）コマーシャル損害部　　早川　貴子　副主任　 </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ct val="80000"/>
              </a:lnSpc>
              <a:spcBef>
                <a:spcPct val="50000"/>
              </a:spcBef>
            </a:pPr>
            <a:r>
              <a:rPr lang="ja-JP" altLang="en-US" sz="1400" dirty="0">
                <a:solidFill>
                  <a:srgbClr val="000000"/>
                </a:solidFill>
                <a:latin typeface="Meiryo UI" panose="020B0604030504040204" pitchFamily="50" charset="-128"/>
                <a:ea typeface="Meiryo UI" panose="020B0604030504040204" pitchFamily="50" charset="-128"/>
              </a:rPr>
              <a:t>複数の事故シナリオを搭載した</a:t>
            </a:r>
            <a:r>
              <a:rPr lang="en-US" altLang="ja-JP" sz="1400" dirty="0">
                <a:solidFill>
                  <a:srgbClr val="000000"/>
                </a:solidFill>
                <a:latin typeface="Meiryo UI" panose="020B0604030504040204" pitchFamily="50" charset="-128"/>
                <a:ea typeface="Meiryo UI" panose="020B0604030504040204" pitchFamily="50" charset="-128"/>
              </a:rPr>
              <a:t>VR</a:t>
            </a:r>
            <a:r>
              <a:rPr lang="ja-JP" altLang="en-US" sz="1400" dirty="0">
                <a:solidFill>
                  <a:srgbClr val="000000"/>
                </a:solidFill>
                <a:latin typeface="Meiryo UI" panose="020B0604030504040204" pitchFamily="50" charset="-128"/>
                <a:ea typeface="Meiryo UI" panose="020B0604030504040204" pitchFamily="50" charset="-128"/>
              </a:rPr>
              <a:t>ソフトを用いた安全教育ツールの体験会です。五感を疑似再現した</a:t>
            </a:r>
            <a:r>
              <a:rPr lang="en-US" altLang="ja-JP" sz="1400" dirty="0">
                <a:solidFill>
                  <a:srgbClr val="000000"/>
                </a:solidFill>
                <a:latin typeface="Meiryo UI" panose="020B0604030504040204" pitchFamily="50" charset="-128"/>
                <a:ea typeface="Meiryo UI" panose="020B0604030504040204" pitchFamily="50" charset="-128"/>
              </a:rPr>
              <a:t>VR</a:t>
            </a:r>
            <a:r>
              <a:rPr lang="ja-JP" altLang="en-US" sz="1400" dirty="0">
                <a:solidFill>
                  <a:srgbClr val="000000"/>
                </a:solidFill>
                <a:latin typeface="Meiryo UI" panose="020B0604030504040204" pitchFamily="50" charset="-128"/>
                <a:ea typeface="Meiryo UI" panose="020B0604030504040204" pitchFamily="50" charset="-128"/>
              </a:rPr>
              <a:t>（仮想現実）の全集視野と３</a:t>
            </a:r>
            <a:r>
              <a:rPr lang="en-US" altLang="ja-JP" sz="1400" dirty="0">
                <a:solidFill>
                  <a:srgbClr val="000000"/>
                </a:solidFill>
                <a:latin typeface="Meiryo UI" panose="020B0604030504040204" pitchFamily="50" charset="-128"/>
                <a:ea typeface="Meiryo UI" panose="020B0604030504040204" pitchFamily="50" charset="-128"/>
              </a:rPr>
              <a:t>D</a:t>
            </a:r>
            <a:r>
              <a:rPr lang="ja-JP" altLang="en-US" sz="1400" dirty="0">
                <a:solidFill>
                  <a:srgbClr val="000000"/>
                </a:solidFill>
                <a:latin typeface="Meiryo UI" panose="020B0604030504040204" pitchFamily="50" charset="-128"/>
                <a:ea typeface="Meiryo UI" panose="020B0604030504040204" pitchFamily="50" charset="-128"/>
              </a:rPr>
              <a:t>音響で訓練イメージを映像化し、感電事故や落下事故などの危険な事故を、安全な状態で体験することができます。参加者一人一人が</a:t>
            </a:r>
            <a:r>
              <a:rPr lang="en-US" altLang="ja-JP" sz="1400" dirty="0">
                <a:solidFill>
                  <a:srgbClr val="000000"/>
                </a:solidFill>
                <a:latin typeface="Meiryo UI" panose="020B0604030504040204" pitchFamily="50" charset="-128"/>
                <a:ea typeface="Meiryo UI" panose="020B0604030504040204" pitchFamily="50" charset="-128"/>
              </a:rPr>
              <a:t>VR</a:t>
            </a:r>
            <a:r>
              <a:rPr lang="ja-JP" altLang="en-US" sz="1400" dirty="0">
                <a:solidFill>
                  <a:srgbClr val="000000"/>
                </a:solidFill>
                <a:latin typeface="Meiryo UI" panose="020B0604030504040204" pitchFamily="50" charset="-128"/>
                <a:ea typeface="Meiryo UI" panose="020B0604030504040204" pitchFamily="50" charset="-128"/>
              </a:rPr>
              <a:t>ゴーグルを使った体験をしていただくとともに、体験者が見ている映像をスクリーンに映し出し、安全教育への活用方法についてご説明します。</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051" name="スライド番号プレースホルダー 2"/>
          <p:cNvSpPr>
            <a:spLocks noGrp="1"/>
          </p:cNvSpPr>
          <p:nvPr>
            <p:ph type="sldNum" sz="quarter" idx="11"/>
          </p:nvPr>
        </p:nvSpPr>
        <p:spPr>
          <a:noFill/>
        </p:spPr>
        <p:txBody>
          <a:bodyPr/>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fld id="{2E0AB044-1F49-4242-8A79-A0B3893DCDD9}" type="slidenum">
              <a:rPr lang="ja-JP" altLang="en-US" sz="900">
                <a:solidFill>
                  <a:srgbClr val="000000"/>
                </a:solidFill>
                <a:latin typeface="Arial" panose="020B0604020202020204" pitchFamily="34" charset="0"/>
              </a:rPr>
              <a:pPr/>
              <a:t>1</a:t>
            </a:fld>
            <a:endParaRPr lang="en-US" altLang="ja-JP" sz="900">
              <a:solidFill>
                <a:srgbClr val="000000"/>
              </a:solidFill>
              <a:latin typeface="Arial" panose="020B0604020202020204" pitchFamily="34" charset="0"/>
            </a:endParaRPr>
          </a:p>
        </p:txBody>
      </p:sp>
      <p:sp>
        <p:nvSpPr>
          <p:cNvPr id="3075" name="Rectangle 3"/>
          <p:cNvSpPr>
            <a:spLocks noChangeArrowheads="1"/>
          </p:cNvSpPr>
          <p:nvPr/>
        </p:nvSpPr>
        <p:spPr bwMode="auto">
          <a:xfrm>
            <a:off x="138113" y="2683701"/>
            <a:ext cx="6508750" cy="2148649"/>
          </a:xfrm>
          <a:prstGeom prst="rect">
            <a:avLst/>
          </a:prstGeom>
          <a:noFill/>
          <a:ln w="25400" cmpd="sng">
            <a:solidFill>
              <a:srgbClr val="000000"/>
            </a:solidFill>
            <a:miter lim="800000"/>
            <a:headEnd/>
            <a:tailEnd/>
          </a:ln>
          <a:effectLst/>
          <a:extLst>
            <a:ext uri="{909E8E84-426E-40DD-AFC4-6F175D3DCCD1}">
              <a14:hiddenFill xmlns:a14="http://schemas.microsoft.com/office/drawing/2010/main">
                <a:solidFill>
                  <a:srgbClr val="FFFF99">
                    <a:alpha val="70000"/>
                  </a:srgbClr>
                </a:solidFill>
              </a14:hiddenFill>
            </a:ext>
            <a:ext uri="{AF507438-7753-43E0-B8FC-AC1667EBCBE1}">
              <a14:hiddenEffects xmlns:a14="http://schemas.microsoft.com/office/drawing/2010/main">
                <a:effectLst>
                  <a:outerShdw blurRad="63500" dist="38099" dir="2700000" algn="ctr" rotWithShape="0">
                    <a:srgbClr val="800000">
                      <a:alpha val="74998"/>
                    </a:srgbClr>
                  </a:outerShdw>
                </a:effectLst>
              </a14:hiddenEffects>
            </a:ext>
          </a:extLst>
        </p:spPr>
        <p:txBody>
          <a:bodyPr lIns="0" tIns="0" rIns="0" bIns="0" anchor="ctr"/>
          <a:lstStyle>
            <a:lvl1pPr marL="342900" indent="-342900">
              <a:defRPr sz="1900">
                <a:solidFill>
                  <a:schemeClr val="tx1"/>
                </a:solidFill>
                <a:latin typeface="Calibri" panose="020F0502020204030204" pitchFamily="34" charset="0"/>
                <a:ea typeface="ＭＳ Ｐゴシック" panose="020B0600070205080204" pitchFamily="50" charset="-128"/>
              </a:defRPr>
            </a:lvl1pPr>
            <a:lvl2pPr marL="179388">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lvl="1" indent="0" algn="just"/>
            <a:r>
              <a:rPr lang="ja-JP" altLang="en-US" sz="1600" b="1" dirty="0">
                <a:solidFill>
                  <a:srgbClr val="000000"/>
                </a:solidFill>
                <a:latin typeface="Meiryo UI" panose="020B0604030504040204" pitchFamily="50" charset="-128"/>
                <a:ea typeface="Meiryo UI" panose="020B0604030504040204" pitchFamily="50" charset="-128"/>
              </a:rPr>
              <a:t>■日時：</a:t>
            </a:r>
            <a:r>
              <a:rPr lang="ja-JP" altLang="en-US" sz="1600" b="1" dirty="0">
                <a:solidFill>
                  <a:srgbClr val="FF0066"/>
                </a:solidFill>
                <a:latin typeface="Meiryo UI" panose="020B0604030504040204" pitchFamily="50" charset="-128"/>
                <a:ea typeface="Meiryo UI" panose="020B0604030504040204" pitchFamily="50" charset="-128"/>
              </a:rPr>
              <a:t>２０１８年１月１０日（水</a:t>
            </a:r>
            <a:r>
              <a:rPr lang="en-US" altLang="ja-JP" sz="1600" b="1" dirty="0">
                <a:solidFill>
                  <a:srgbClr val="FF0066"/>
                </a:solidFill>
                <a:latin typeface="Meiryo UI" panose="020B0604030504040204" pitchFamily="50" charset="-128"/>
                <a:ea typeface="Meiryo UI" panose="020B0604030504040204" pitchFamily="50" charset="-128"/>
              </a:rPr>
              <a:t>) </a:t>
            </a:r>
          </a:p>
          <a:p>
            <a:pPr lvl="1" indent="0" algn="just"/>
            <a:r>
              <a:rPr lang="ja-JP" altLang="en-US" sz="1600" b="1" dirty="0">
                <a:solidFill>
                  <a:srgbClr val="FF0066"/>
                </a:solidFill>
                <a:latin typeface="Meiryo UI" panose="020B0604030504040204" pitchFamily="50" charset="-128"/>
                <a:ea typeface="Meiryo UI" panose="020B0604030504040204" pitchFamily="50" charset="-128"/>
              </a:rPr>
              <a:t>　　　　　　１クール　１３：００ ～ １４：００　受付開始１２：４０　</a:t>
            </a:r>
            <a:endParaRPr lang="en-US" altLang="ja-JP" sz="1600" b="1" dirty="0">
              <a:solidFill>
                <a:srgbClr val="FF0066"/>
              </a:solidFill>
              <a:latin typeface="Meiryo UI" panose="020B0604030504040204" pitchFamily="50" charset="-128"/>
              <a:ea typeface="Meiryo UI" panose="020B0604030504040204" pitchFamily="50" charset="-128"/>
            </a:endParaRPr>
          </a:p>
          <a:p>
            <a:pPr lvl="1" indent="0" algn="just"/>
            <a:r>
              <a:rPr lang="ja-JP" altLang="en-US" sz="1600" b="1" dirty="0">
                <a:solidFill>
                  <a:srgbClr val="FF0066"/>
                </a:solidFill>
                <a:latin typeface="Meiryo UI" panose="020B0604030504040204" pitchFamily="50" charset="-128"/>
                <a:ea typeface="Meiryo UI" panose="020B0604030504040204" pitchFamily="50" charset="-128"/>
              </a:rPr>
              <a:t>　　　　　　２クール</a:t>
            </a:r>
            <a:r>
              <a:rPr lang="ja-JP" altLang="en-US" sz="1600" b="1" dirty="0">
                <a:solidFill>
                  <a:srgbClr val="000000"/>
                </a:solidFill>
                <a:latin typeface="Meiryo UI" panose="020B0604030504040204" pitchFamily="50" charset="-128"/>
                <a:ea typeface="Meiryo UI" panose="020B0604030504040204" pitchFamily="50" charset="-128"/>
              </a:rPr>
              <a:t>　</a:t>
            </a:r>
            <a:r>
              <a:rPr lang="ja-JP" altLang="en-US" sz="1600" b="1" dirty="0">
                <a:solidFill>
                  <a:srgbClr val="FF0066"/>
                </a:solidFill>
                <a:latin typeface="Meiryo UI" panose="020B0604030504040204" pitchFamily="50" charset="-128"/>
                <a:ea typeface="Meiryo UI" panose="020B0604030504040204" pitchFamily="50" charset="-128"/>
              </a:rPr>
              <a:t>１４：３０</a:t>
            </a:r>
            <a:r>
              <a:rPr lang="en-US" altLang="ja-JP" sz="1600" b="1" dirty="0">
                <a:solidFill>
                  <a:srgbClr val="FF0066"/>
                </a:solidFill>
                <a:latin typeface="Meiryo UI" panose="020B0604030504040204" pitchFamily="50" charset="-128"/>
                <a:ea typeface="Meiryo UI" panose="020B0604030504040204" pitchFamily="50" charset="-128"/>
              </a:rPr>
              <a:t>	</a:t>
            </a:r>
            <a:r>
              <a:rPr lang="ja-JP" altLang="en-US" sz="1600" b="1" dirty="0">
                <a:solidFill>
                  <a:srgbClr val="FF0066"/>
                </a:solidFill>
                <a:latin typeface="Meiryo UI" panose="020B0604030504040204" pitchFamily="50" charset="-128"/>
                <a:ea typeface="Meiryo UI" panose="020B0604030504040204" pitchFamily="50" charset="-128"/>
              </a:rPr>
              <a:t> ～ １５：３０　受付開始１４：１０</a:t>
            </a:r>
            <a:endParaRPr lang="en-US" altLang="ja-JP" sz="1600" b="1" dirty="0">
              <a:solidFill>
                <a:srgbClr val="FF0066"/>
              </a:solidFill>
              <a:latin typeface="Meiryo UI" panose="020B0604030504040204" pitchFamily="50" charset="-128"/>
              <a:ea typeface="Meiryo UI" panose="020B0604030504040204" pitchFamily="50" charset="-128"/>
            </a:endParaRPr>
          </a:p>
          <a:p>
            <a:pPr lvl="1" indent="0" algn="just"/>
            <a:r>
              <a:rPr lang="ja-JP" altLang="en-US" sz="1600" b="1" dirty="0">
                <a:solidFill>
                  <a:srgbClr val="FF0066"/>
                </a:solidFill>
                <a:latin typeface="Meiryo UI" panose="020B0604030504040204" pitchFamily="50" charset="-128"/>
                <a:ea typeface="Meiryo UI" panose="020B0604030504040204" pitchFamily="50" charset="-128"/>
              </a:rPr>
              <a:t>　　　　　　３クール　１６：００ ～ １７：００　受付開始１５：４０</a:t>
            </a:r>
            <a:endParaRPr lang="en-US" altLang="ja-JP" sz="1600" b="1" dirty="0">
              <a:solidFill>
                <a:srgbClr val="FF0066"/>
              </a:solidFill>
              <a:latin typeface="Meiryo UI" panose="020B0604030504040204" pitchFamily="50" charset="-128"/>
              <a:ea typeface="Meiryo UI" panose="020B0604030504040204" pitchFamily="50" charset="-128"/>
            </a:endParaRPr>
          </a:p>
          <a:p>
            <a:pPr lvl="1" indent="0" algn="just"/>
            <a:r>
              <a:rPr lang="ja-JP" altLang="en-US" sz="1600" dirty="0">
                <a:solidFill>
                  <a:srgbClr val="FF0066"/>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各クールは同じ内容です。受付時に</a:t>
            </a:r>
            <a:r>
              <a:rPr lang="en-US" altLang="ja-JP" sz="1200" dirty="0">
                <a:solidFill>
                  <a:srgbClr val="000000"/>
                </a:solidFill>
                <a:latin typeface="Meiryo UI" panose="020B0604030504040204" pitchFamily="50" charset="-128"/>
                <a:ea typeface="Meiryo UI" panose="020B0604030504040204" pitchFamily="50" charset="-128"/>
              </a:rPr>
              <a:t>VR</a:t>
            </a:r>
            <a:r>
              <a:rPr lang="ja-JP" altLang="en-US" sz="1200" dirty="0">
                <a:solidFill>
                  <a:srgbClr val="000000"/>
                </a:solidFill>
                <a:latin typeface="Meiryo UI" panose="020B0604030504040204" pitchFamily="50" charset="-128"/>
                <a:ea typeface="Meiryo UI" panose="020B0604030504040204" pitchFamily="50" charset="-128"/>
              </a:rPr>
              <a:t>体験順番の整理券をお渡しします。</a:t>
            </a:r>
            <a:endParaRPr lang="en-US" altLang="ja-JP" sz="1200" dirty="0">
              <a:solidFill>
                <a:srgbClr val="000000"/>
              </a:solidFill>
              <a:latin typeface="Meiryo UI" panose="020B0604030504040204" pitchFamily="50" charset="-128"/>
              <a:ea typeface="Meiryo UI" panose="020B0604030504040204" pitchFamily="50" charset="-128"/>
            </a:endParaRPr>
          </a:p>
          <a:p>
            <a:pPr lvl="1" indent="0" algn="just"/>
            <a:r>
              <a:rPr lang="ja-JP" altLang="en-US" sz="1200" dirty="0">
                <a:solidFill>
                  <a:srgbClr val="000000"/>
                </a:solidFill>
                <a:latin typeface="Meiryo UI" panose="020B0604030504040204" pitchFamily="50" charset="-128"/>
                <a:ea typeface="Meiryo UI" panose="020B0604030504040204" pitchFamily="50" charset="-128"/>
              </a:rPr>
              <a:t>　　　　　　　　　（全ての方に体験いただけますので受付開始時間以降にお越しください。）</a:t>
            </a:r>
          </a:p>
          <a:p>
            <a:pPr lvl="1" indent="0" algn="just"/>
            <a:r>
              <a:rPr lang="ja-JP" altLang="en-US" sz="1600" b="1" dirty="0">
                <a:solidFill>
                  <a:srgbClr val="000000"/>
                </a:solidFill>
                <a:latin typeface="Meiryo UI" panose="020B0604030504040204" pitchFamily="50" charset="-128"/>
                <a:ea typeface="Meiryo UI" panose="020B0604030504040204" pitchFamily="50" charset="-128"/>
              </a:rPr>
              <a:t>■会場：東京海上日動火災保険株式会社</a:t>
            </a:r>
          </a:p>
          <a:p>
            <a:pPr lvl="1" indent="0" algn="just"/>
            <a:r>
              <a:rPr lang="ja-JP" altLang="en-US" sz="1600" b="1" dirty="0">
                <a:solidFill>
                  <a:srgbClr val="000000"/>
                </a:solidFill>
                <a:latin typeface="Meiryo UI" panose="020B0604030504040204" pitchFamily="50" charset="-128"/>
                <a:ea typeface="Meiryo UI" panose="020B0604030504040204" pitchFamily="50" charset="-128"/>
              </a:rPr>
              <a:t>　　　　　　新館１</a:t>
            </a:r>
            <a:r>
              <a:rPr lang="en-US" altLang="ja-JP" sz="1600" b="1" dirty="0">
                <a:solidFill>
                  <a:srgbClr val="000000"/>
                </a:solidFill>
                <a:latin typeface="Meiryo UI" panose="020B0604030504040204" pitchFamily="50" charset="-128"/>
                <a:ea typeface="Meiryo UI" panose="020B0604030504040204" pitchFamily="50" charset="-128"/>
              </a:rPr>
              <a:t>5</a:t>
            </a:r>
            <a:r>
              <a:rPr lang="ja-JP" altLang="en-US" sz="1600" b="1" dirty="0">
                <a:solidFill>
                  <a:srgbClr val="000000"/>
                </a:solidFill>
                <a:latin typeface="Meiryo UI" panose="020B0604030504040204" pitchFamily="50" charset="-128"/>
                <a:ea typeface="Meiryo UI" panose="020B0604030504040204" pitchFamily="50" charset="-128"/>
              </a:rPr>
              <a:t>階大会議室</a:t>
            </a:r>
            <a:endParaRPr lang="ja-JP" altLang="en-US" sz="1600" dirty="0">
              <a:solidFill>
                <a:srgbClr val="000000"/>
              </a:solidFill>
              <a:latin typeface="Meiryo UI" panose="020B0604030504040204" pitchFamily="50" charset="-128"/>
              <a:ea typeface="Meiryo UI" panose="020B0604030504040204" pitchFamily="50" charset="-128"/>
            </a:endParaRPr>
          </a:p>
        </p:txBody>
      </p:sp>
      <p:sp>
        <p:nvSpPr>
          <p:cNvPr id="2053" name="正方形/長方形 8"/>
          <p:cNvSpPr>
            <a:spLocks noChangeArrowheads="1"/>
          </p:cNvSpPr>
          <p:nvPr/>
        </p:nvSpPr>
        <p:spPr bwMode="auto">
          <a:xfrm flipV="1">
            <a:off x="3175" y="1544956"/>
            <a:ext cx="6858000" cy="45719"/>
          </a:xfrm>
          <a:prstGeom prst="rect">
            <a:avLst/>
          </a:prstGeom>
          <a:gradFill rotWithShape="1">
            <a:gsLst>
              <a:gs pos="0">
                <a:srgbClr val="002087"/>
              </a:gs>
              <a:gs pos="100000">
                <a:srgbClr val="14A3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solidFill>
                  <a:srgbClr val="FFFFFF"/>
                </a:solidFill>
                <a:latin typeface="Arial" panose="020B0604020202020204" pitchFamily="34" charset="0"/>
              </a:rPr>
              <a:t>　　</a:t>
            </a:r>
          </a:p>
        </p:txBody>
      </p:sp>
      <p:sp>
        <p:nvSpPr>
          <p:cNvPr id="3077" name="Rectangle 5"/>
          <p:cNvSpPr>
            <a:spLocks noChangeArrowheads="1"/>
          </p:cNvSpPr>
          <p:nvPr/>
        </p:nvSpPr>
        <p:spPr bwMode="auto">
          <a:xfrm>
            <a:off x="-88900" y="677863"/>
            <a:ext cx="685323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ctr">
              <a:lnSpc>
                <a:spcPct val="120000"/>
              </a:lnSpc>
            </a:pPr>
            <a:r>
              <a:rPr lang="ja-JP" altLang="en-US" sz="2200" b="1" dirty="0">
                <a:solidFill>
                  <a:srgbClr val="000000"/>
                </a:solidFill>
                <a:effectLst>
                  <a:outerShdw blurRad="38100" dist="38100" dir="2700000" algn="tl">
                    <a:srgbClr val="C0C0C0"/>
                  </a:outerShdw>
                </a:effectLst>
                <a:ea typeface="Meiryo UI" panose="020B0604030504040204" pitchFamily="50" charset="-128"/>
              </a:rPr>
              <a:t>東京海上日動　２０１７</a:t>
            </a:r>
          </a:p>
          <a:p>
            <a:pPr algn="ctr">
              <a:lnSpc>
                <a:spcPct val="120000"/>
              </a:lnSpc>
            </a:pPr>
            <a:r>
              <a:rPr lang="ja-JP" altLang="en-US" sz="2400" b="1" dirty="0">
                <a:solidFill>
                  <a:srgbClr val="000000"/>
                </a:solidFill>
                <a:effectLst>
                  <a:outerShdw blurRad="38100" dist="38100" dir="2700000" algn="tl">
                    <a:srgbClr val="C0C0C0"/>
                  </a:outerShdw>
                </a:effectLst>
                <a:ea typeface="Meiryo UI" panose="020B0604030504040204" pitchFamily="50" charset="-128"/>
              </a:rPr>
              <a:t>「</a:t>
            </a:r>
            <a:r>
              <a:rPr lang="en-US" altLang="ja-JP" sz="2400" b="1" dirty="0">
                <a:solidFill>
                  <a:srgbClr val="000000"/>
                </a:solidFill>
                <a:effectLst>
                  <a:outerShdw blurRad="38100" dist="38100" dir="2700000" algn="tl">
                    <a:srgbClr val="C0C0C0"/>
                  </a:outerShdw>
                </a:effectLst>
                <a:ea typeface="Meiryo UI" panose="020B0604030504040204" pitchFamily="50" charset="-128"/>
              </a:rPr>
              <a:t>VR</a:t>
            </a:r>
            <a:r>
              <a:rPr lang="ja-JP" altLang="en-US" sz="2400" b="1" dirty="0">
                <a:solidFill>
                  <a:srgbClr val="000000"/>
                </a:solidFill>
                <a:effectLst>
                  <a:outerShdw blurRad="38100" dist="38100" dir="2700000" algn="tl">
                    <a:srgbClr val="C0C0C0"/>
                  </a:outerShdw>
                </a:effectLst>
                <a:ea typeface="Meiryo UI" panose="020B0604030504040204" pitchFamily="50" charset="-128"/>
              </a:rPr>
              <a:t>を活用した安全教育ツール体験会」</a:t>
            </a:r>
          </a:p>
        </p:txBody>
      </p:sp>
      <p:pic>
        <p:nvPicPr>
          <p:cNvPr id="20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ChangeArrowheads="1"/>
          </p:cNvSpPr>
          <p:nvPr/>
        </p:nvSpPr>
        <p:spPr bwMode="auto">
          <a:xfrm>
            <a:off x="138113" y="9534525"/>
            <a:ext cx="5033962" cy="306388"/>
          </a:xfrm>
          <a:prstGeom prst="rect">
            <a:avLst/>
          </a:prstGeom>
          <a:solidFill>
            <a:schemeClr val="bg1"/>
          </a:solidFill>
          <a:ln w="25400" cmpd="sng">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800000">
                      <a:alpha val="74998"/>
                    </a:srgbClr>
                  </a:outerShdw>
                </a:effectLst>
              </a14:hiddenEffects>
            </a:ext>
          </a:extLst>
        </p:spPr>
        <p:txBody>
          <a:bodyPr lIns="0" tIns="0" rIns="0" bIns="0" anchor="ctr"/>
          <a:lstStyle>
            <a:lvl1pPr marL="342900" indent="-342900">
              <a:defRPr kumimoji="1" sz="1900">
                <a:solidFill>
                  <a:schemeClr val="tx1"/>
                </a:solidFill>
                <a:latin typeface="Calibri" pitchFamily="34" charset="0"/>
                <a:ea typeface="ＭＳ Ｐゴシック" charset="-128"/>
              </a:defRPr>
            </a:lvl1pPr>
            <a:lvl2pPr marL="179388">
              <a:defRPr kumimoji="1" sz="1900">
                <a:solidFill>
                  <a:schemeClr val="tx1"/>
                </a:solidFill>
                <a:latin typeface="Calibri" pitchFamily="34" charset="0"/>
                <a:ea typeface="ＭＳ Ｐゴシック" charset="-128"/>
              </a:defRPr>
            </a:lvl2pPr>
            <a:lvl3pPr marL="1143000" indent="-228600">
              <a:defRPr kumimoji="1" sz="1900">
                <a:solidFill>
                  <a:schemeClr val="tx1"/>
                </a:solidFill>
                <a:latin typeface="Calibri" pitchFamily="34" charset="0"/>
                <a:ea typeface="ＭＳ Ｐゴシック" charset="-128"/>
              </a:defRPr>
            </a:lvl3pPr>
            <a:lvl4pPr marL="1600200" indent="-228600">
              <a:defRPr kumimoji="1" sz="1900">
                <a:solidFill>
                  <a:schemeClr val="tx1"/>
                </a:solidFill>
                <a:latin typeface="Calibri" pitchFamily="34" charset="0"/>
                <a:ea typeface="ＭＳ Ｐゴシック" charset="-128"/>
              </a:defRPr>
            </a:lvl4pPr>
            <a:lvl5pPr marL="2057400" indent="-228600">
              <a:defRPr kumimoji="1" sz="1900">
                <a:solidFill>
                  <a:schemeClr val="tx1"/>
                </a:solidFill>
                <a:latin typeface="Calibri" pitchFamily="34" charset="0"/>
                <a:ea typeface="ＭＳ Ｐゴシック" charset="-128"/>
              </a:defRPr>
            </a:lvl5pPr>
            <a:lvl6pPr marL="2514600" indent="-228600" defTabSz="477838" eaLnBrk="0" fontAlgn="base" hangingPunct="0">
              <a:spcBef>
                <a:spcPct val="0"/>
              </a:spcBef>
              <a:spcAft>
                <a:spcPct val="0"/>
              </a:spcAft>
              <a:buFont typeface="Arial" charset="0"/>
              <a:defRPr kumimoji="1" sz="1900">
                <a:solidFill>
                  <a:schemeClr val="tx1"/>
                </a:solidFill>
                <a:latin typeface="Calibri" pitchFamily="34" charset="0"/>
                <a:ea typeface="ＭＳ Ｐゴシック" charset="-128"/>
              </a:defRPr>
            </a:lvl6pPr>
            <a:lvl7pPr marL="2971800" indent="-228600" defTabSz="477838" eaLnBrk="0" fontAlgn="base" hangingPunct="0">
              <a:spcBef>
                <a:spcPct val="0"/>
              </a:spcBef>
              <a:spcAft>
                <a:spcPct val="0"/>
              </a:spcAft>
              <a:buFont typeface="Arial" charset="0"/>
              <a:defRPr kumimoji="1" sz="1900">
                <a:solidFill>
                  <a:schemeClr val="tx1"/>
                </a:solidFill>
                <a:latin typeface="Calibri" pitchFamily="34" charset="0"/>
                <a:ea typeface="ＭＳ Ｐゴシック" charset="-128"/>
              </a:defRPr>
            </a:lvl7pPr>
            <a:lvl8pPr marL="3429000" indent="-228600" defTabSz="477838" eaLnBrk="0" fontAlgn="base" hangingPunct="0">
              <a:spcBef>
                <a:spcPct val="0"/>
              </a:spcBef>
              <a:spcAft>
                <a:spcPct val="0"/>
              </a:spcAft>
              <a:buFont typeface="Arial" charset="0"/>
              <a:defRPr kumimoji="1" sz="1900">
                <a:solidFill>
                  <a:schemeClr val="tx1"/>
                </a:solidFill>
                <a:latin typeface="Calibri" pitchFamily="34" charset="0"/>
                <a:ea typeface="ＭＳ Ｐゴシック" charset="-128"/>
              </a:defRPr>
            </a:lvl8pPr>
            <a:lvl9pPr marL="3886200" indent="-228600" defTabSz="477838" eaLnBrk="0" fontAlgn="base" hangingPunct="0">
              <a:spcBef>
                <a:spcPct val="0"/>
              </a:spcBef>
              <a:spcAft>
                <a:spcPct val="0"/>
              </a:spcAft>
              <a:buFont typeface="Arial" charset="0"/>
              <a:defRPr kumimoji="1" sz="1900">
                <a:solidFill>
                  <a:schemeClr val="tx1"/>
                </a:solidFill>
                <a:latin typeface="Calibri" pitchFamily="34" charset="0"/>
                <a:ea typeface="ＭＳ Ｐゴシック" charset="-128"/>
              </a:defRPr>
            </a:lvl9pPr>
          </a:lstStyle>
          <a:p>
            <a:pPr lvl="1" indent="0" algn="just">
              <a:buFont typeface="Arial" charset="0"/>
              <a:buNone/>
              <a:defRPr/>
            </a:pPr>
            <a:r>
              <a:rPr kumimoji="0" lang="ja-JP" altLang="en-US" sz="1200" b="1" dirty="0">
                <a:solidFill>
                  <a:srgbClr val="000000"/>
                </a:solidFill>
                <a:latin typeface="Meiryo UI" pitchFamily="50" charset="-128"/>
                <a:ea typeface="Meiryo UI" pitchFamily="50" charset="-128"/>
                <a:cs typeface="Meiryo UI" pitchFamily="50" charset="-128"/>
              </a:rPr>
              <a:t>■主催：東京海上日動火災保険㈱　コマーシャル損害部</a:t>
            </a:r>
          </a:p>
        </p:txBody>
      </p:sp>
      <p:sp>
        <p:nvSpPr>
          <p:cNvPr id="2057" name="正方形/長方形 8"/>
          <p:cNvSpPr>
            <a:spLocks noChangeArrowheads="1"/>
          </p:cNvSpPr>
          <p:nvPr/>
        </p:nvSpPr>
        <p:spPr bwMode="auto">
          <a:xfrm>
            <a:off x="5702300" y="179388"/>
            <a:ext cx="935038" cy="935037"/>
          </a:xfrm>
          <a:prstGeom prst="ellipse">
            <a:avLst/>
          </a:prstGeom>
          <a:solidFill>
            <a:srgbClr val="FFFF99"/>
          </a:solidFill>
          <a:ln w="9525">
            <a:solidFill>
              <a:schemeClr val="tx1"/>
            </a:solidFill>
            <a:round/>
            <a:headEnd/>
            <a:tailEnd/>
          </a:ln>
        </p:spPr>
        <p:txBody>
          <a:bodyPr lIns="95782" tIns="47891" rIns="95782" bIns="47891" anchor="ctr"/>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ctr"/>
            <a:r>
              <a:rPr lang="ja-JP" altLang="en-US" sz="1700" b="1">
                <a:solidFill>
                  <a:srgbClr val="000000"/>
                </a:solidFill>
                <a:ea typeface="Meiryo UI" panose="020B0604030504040204" pitchFamily="50" charset="-128"/>
              </a:rPr>
              <a:t>入場</a:t>
            </a:r>
          </a:p>
          <a:p>
            <a:pPr algn="ctr"/>
            <a:r>
              <a:rPr lang="ja-JP" altLang="en-US" sz="1700" b="1">
                <a:solidFill>
                  <a:srgbClr val="000000"/>
                </a:solidFill>
                <a:ea typeface="Meiryo UI" panose="020B0604030504040204" pitchFamily="50" charset="-128"/>
              </a:rPr>
              <a:t>無料</a:t>
            </a:r>
          </a:p>
        </p:txBody>
      </p:sp>
      <p:sp>
        <p:nvSpPr>
          <p:cNvPr id="3074" name="AutoShape 2"/>
          <p:cNvSpPr>
            <a:spLocks noChangeArrowheads="1"/>
          </p:cNvSpPr>
          <p:nvPr/>
        </p:nvSpPr>
        <p:spPr bwMode="auto">
          <a:xfrm>
            <a:off x="95250" y="1689172"/>
            <a:ext cx="6542088" cy="882606"/>
          </a:xfrm>
          <a:prstGeom prst="roundRect">
            <a:avLst>
              <a:gd name="adj" fmla="val 8727"/>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800000">
                      <a:alpha val="74998"/>
                    </a:srgbClr>
                  </a:outerShdw>
                </a:effectLst>
              </a14:hiddenEffects>
            </a:ext>
          </a:extLst>
        </p:spPr>
        <p:txBody>
          <a:bodyPr lIns="3600" tIns="0" rIns="3600" bIns="0" anchor="ctr" anchorCtr="1"/>
          <a:lstStyle>
            <a:lvl1pPr marL="342900" indent="-342900">
              <a:defRPr sz="1900">
                <a:solidFill>
                  <a:schemeClr val="tx1"/>
                </a:solidFill>
                <a:latin typeface="Calibri" panose="020F0502020204030204" pitchFamily="34" charset="0"/>
                <a:ea typeface="ＭＳ Ｐゴシック" panose="020B0600070205080204" pitchFamily="50" charset="-128"/>
              </a:defRPr>
            </a:lvl1pPr>
            <a:lvl2pPr marL="179388">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lvl="1" indent="0"/>
            <a:r>
              <a:rPr lang="ja-JP" altLang="en-US" sz="1200" dirty="0">
                <a:solidFill>
                  <a:srgbClr val="000000"/>
                </a:solidFill>
                <a:latin typeface="Meiryo UI" panose="020B0604030504040204" pitchFamily="50" charset="-128"/>
                <a:ea typeface="Meiryo UI" panose="020B0604030504040204" pitchFamily="50" charset="-128"/>
              </a:rPr>
              <a:t>熟練者の減少による安全管理ノウハウの継承、一人の作業者が単独で複数の業務に対応する必要性の増加、など職場環境の状況変化によって、危険情報の伝達、共有が難しくなってきていると言われています。</a:t>
            </a:r>
            <a:r>
              <a:rPr lang="en-US" altLang="ja-JP" sz="1200" dirty="0">
                <a:solidFill>
                  <a:srgbClr val="000000"/>
                </a:solidFill>
                <a:latin typeface="Meiryo UI" panose="020B0604030504040204" pitchFamily="50" charset="-128"/>
                <a:ea typeface="Meiryo UI" panose="020B0604030504040204" pitchFamily="50" charset="-128"/>
              </a:rPr>
              <a:t>VR</a:t>
            </a:r>
            <a:r>
              <a:rPr lang="ja-JP" altLang="en-US" sz="1200" dirty="0">
                <a:solidFill>
                  <a:srgbClr val="000000"/>
                </a:solidFill>
                <a:latin typeface="Meiryo UI" panose="020B0604030504040204" pitchFamily="50" charset="-128"/>
                <a:ea typeface="Meiryo UI" panose="020B0604030504040204" pitchFamily="50" charset="-128"/>
              </a:rPr>
              <a:t>（五感を疑似再現する最新技術）によって、職場に存在する危険を具体的に示し、「見て、聞いて」直感的に感じることで危険感受性を高めるツールの体験会を実施します。</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xmlns="" id="{C031752A-179C-4906-A3DE-935EE545DC3E}"/>
              </a:ext>
            </a:extLst>
          </p:cNvPr>
          <p:cNvSpPr txBox="1"/>
          <p:nvPr/>
        </p:nvSpPr>
        <p:spPr>
          <a:xfrm>
            <a:off x="469107" y="7368956"/>
            <a:ext cx="2547937" cy="2031325"/>
          </a:xfrm>
          <a:prstGeom prst="rect">
            <a:avLst/>
          </a:prstGeom>
          <a:noFill/>
        </p:spPr>
        <p:txBody>
          <a:bodyPr wrap="square" rtlCol="0">
            <a:spAutoFit/>
          </a:bodyPr>
          <a:lstStyle/>
          <a:p>
            <a:r>
              <a:rPr kumimoji="1" lang="ja-JP" altLang="en-US" sz="1400" dirty="0">
                <a:solidFill>
                  <a:srgbClr val="000000"/>
                </a:solidFill>
                <a:latin typeface="Meiryo UI" panose="020B0604030504040204" pitchFamily="50" charset="-128"/>
                <a:ea typeface="Meiryo UI" panose="020B0604030504040204" pitchFamily="50" charset="-128"/>
              </a:rPr>
              <a:t>■体験会当日のシナリオ例</a:t>
            </a:r>
            <a:endParaRPr kumimoji="1" lang="en-US" altLang="ja-JP" sz="1400" dirty="0">
              <a:solidFill>
                <a:srgbClr val="000000"/>
              </a:solidFill>
              <a:latin typeface="Meiryo UI" panose="020B0604030504040204" pitchFamily="50" charset="-128"/>
              <a:ea typeface="Meiryo UI" panose="020B0604030504040204" pitchFamily="50" charset="-128"/>
            </a:endParaRPr>
          </a:p>
          <a:p>
            <a:r>
              <a:rPr kumimoji="1" lang="ja-JP" altLang="en-US" sz="1400" dirty="0">
                <a:solidFill>
                  <a:srgbClr val="000000"/>
                </a:solidFill>
                <a:latin typeface="Meiryo UI" panose="020B0604030504040204" pitchFamily="50" charset="-128"/>
                <a:ea typeface="Meiryo UI" panose="020B0604030504040204" pitchFamily="50" charset="-128"/>
              </a:rPr>
              <a:t>　・転落・墜落事故</a:t>
            </a:r>
            <a:endParaRPr kumimoji="1" lang="en-US" altLang="ja-JP" sz="1400" dirty="0">
              <a:solidFill>
                <a:srgbClr val="000000"/>
              </a:solidFill>
              <a:latin typeface="Meiryo UI" panose="020B0604030504040204" pitchFamily="50" charset="-128"/>
              <a:ea typeface="Meiryo UI" panose="020B0604030504040204" pitchFamily="50" charset="-128"/>
            </a:endParaRPr>
          </a:p>
          <a:p>
            <a:r>
              <a:rPr kumimoji="1" lang="ja-JP" altLang="en-US" sz="1400" dirty="0">
                <a:solidFill>
                  <a:srgbClr val="000000"/>
                </a:solidFill>
                <a:latin typeface="Meiryo UI" panose="020B0604030504040204" pitchFamily="50" charset="-128"/>
                <a:ea typeface="Meiryo UI" panose="020B0604030504040204" pitchFamily="50" charset="-128"/>
              </a:rPr>
              <a:t>　・フォークリフト事故</a:t>
            </a:r>
            <a:endParaRPr kumimoji="1" lang="en-US" altLang="ja-JP" sz="1400" dirty="0">
              <a:solidFill>
                <a:srgbClr val="000000"/>
              </a:solidFill>
              <a:latin typeface="Meiryo UI" panose="020B0604030504040204" pitchFamily="50" charset="-128"/>
              <a:ea typeface="Meiryo UI" panose="020B0604030504040204" pitchFamily="50" charset="-128"/>
            </a:endParaRPr>
          </a:p>
          <a:p>
            <a:r>
              <a:rPr kumimoji="1" lang="ja-JP" altLang="en-US" sz="1400" dirty="0">
                <a:solidFill>
                  <a:srgbClr val="000000"/>
                </a:solidFill>
                <a:latin typeface="Meiryo UI" panose="020B0604030504040204" pitchFamily="50" charset="-128"/>
                <a:ea typeface="Meiryo UI" panose="020B0604030504040204" pitchFamily="50" charset="-128"/>
              </a:rPr>
              <a:t>　・感電事故</a:t>
            </a:r>
            <a:endParaRPr kumimoji="1" lang="en-US" altLang="ja-JP" sz="1400" dirty="0">
              <a:solidFill>
                <a:srgbClr val="000000"/>
              </a:solidFill>
              <a:latin typeface="Meiryo UI" panose="020B0604030504040204" pitchFamily="50" charset="-128"/>
              <a:ea typeface="Meiryo UI" panose="020B0604030504040204" pitchFamily="50" charset="-128"/>
            </a:endParaRPr>
          </a:p>
          <a:p>
            <a:r>
              <a:rPr kumimoji="1" lang="ja-JP" altLang="en-US" sz="1400" dirty="0">
                <a:solidFill>
                  <a:srgbClr val="000000"/>
                </a:solidFill>
                <a:latin typeface="Meiryo UI" panose="020B0604030504040204" pitchFamily="50" charset="-128"/>
                <a:ea typeface="Meiryo UI" panose="020B0604030504040204" pitchFamily="50" charset="-128"/>
              </a:rPr>
              <a:t>　・ポール巻き込まれ事故</a:t>
            </a:r>
            <a:endParaRPr kumimoji="1" lang="en-US" altLang="ja-JP" sz="1400" dirty="0">
              <a:solidFill>
                <a:srgbClr val="000000"/>
              </a:solidFill>
              <a:latin typeface="Meiryo UI" panose="020B0604030504040204" pitchFamily="50" charset="-128"/>
              <a:ea typeface="Meiryo UI" panose="020B0604030504040204" pitchFamily="50" charset="-128"/>
            </a:endParaRPr>
          </a:p>
          <a:p>
            <a:r>
              <a:rPr kumimoji="1" lang="ja-JP" altLang="en-US" sz="1400" dirty="0">
                <a:solidFill>
                  <a:srgbClr val="000000"/>
                </a:solidFill>
                <a:latin typeface="Meiryo UI" panose="020B0604030504040204" pitchFamily="50" charset="-128"/>
                <a:ea typeface="Meiryo UI" panose="020B0604030504040204" pitchFamily="50" charset="-128"/>
              </a:rPr>
              <a:t>　・ベルトコンベア挟まれ事故</a:t>
            </a:r>
            <a:endParaRPr kumimoji="1" lang="en-US" altLang="ja-JP" sz="1400" dirty="0">
              <a:solidFill>
                <a:srgbClr val="000000"/>
              </a:solidFill>
              <a:latin typeface="Meiryo UI" panose="020B0604030504040204" pitchFamily="50" charset="-128"/>
              <a:ea typeface="Meiryo UI" panose="020B0604030504040204" pitchFamily="50" charset="-128"/>
            </a:endParaRPr>
          </a:p>
          <a:p>
            <a:r>
              <a:rPr kumimoji="1" lang="ja-JP" altLang="en-US" sz="1400" dirty="0">
                <a:solidFill>
                  <a:srgbClr val="000000"/>
                </a:solidFill>
                <a:latin typeface="Meiryo UI" panose="020B0604030504040204" pitchFamily="50" charset="-128"/>
                <a:ea typeface="Meiryo UI" panose="020B0604030504040204" pitchFamily="50" charset="-128"/>
              </a:rPr>
              <a:t>　・爆発事故</a:t>
            </a:r>
            <a:endParaRPr kumimoji="1" lang="en-US" altLang="ja-JP" sz="1400" dirty="0">
              <a:solidFill>
                <a:srgbClr val="000000"/>
              </a:solidFill>
              <a:latin typeface="Meiryo UI" panose="020B0604030504040204" pitchFamily="50" charset="-128"/>
              <a:ea typeface="Meiryo UI" panose="020B0604030504040204" pitchFamily="50" charset="-128"/>
            </a:endParaRPr>
          </a:p>
          <a:p>
            <a:r>
              <a:rPr kumimoji="1" lang="ja-JP" altLang="en-US" sz="1400" dirty="0">
                <a:solidFill>
                  <a:srgbClr val="000000"/>
                </a:solidFill>
                <a:latin typeface="Meiryo UI" panose="020B0604030504040204" pitchFamily="50" charset="-128"/>
                <a:ea typeface="Meiryo UI" panose="020B0604030504040204" pitchFamily="50" charset="-128"/>
              </a:rPr>
              <a:t>　・交通事故</a:t>
            </a:r>
            <a:endParaRPr kumimoji="1" lang="en-US" altLang="ja-JP" sz="1400" dirty="0">
              <a:solidFill>
                <a:srgbClr val="000000"/>
              </a:solidFill>
              <a:latin typeface="Meiryo UI" panose="020B0604030504040204" pitchFamily="50" charset="-128"/>
              <a:ea typeface="Meiryo UI" panose="020B0604030504040204" pitchFamily="50" charset="-128"/>
            </a:endParaRPr>
          </a:p>
          <a:p>
            <a:r>
              <a:rPr kumimoji="1" lang="ja-JP" altLang="en-US" sz="1400" dirty="0">
                <a:solidFill>
                  <a:srgbClr val="000000"/>
                </a:solidFill>
                <a:latin typeface="Meiryo UI" panose="020B0604030504040204" pitchFamily="50" charset="-128"/>
                <a:ea typeface="Meiryo UI" panose="020B0604030504040204" pitchFamily="50" charset="-128"/>
              </a:rPr>
              <a:t>　・転倒躓き事故</a:t>
            </a:r>
          </a:p>
        </p:txBody>
      </p:sp>
      <p:pic>
        <p:nvPicPr>
          <p:cNvPr id="6" name="図 5"/>
          <p:cNvPicPr>
            <a:picLocks noChangeAspect="1"/>
          </p:cNvPicPr>
          <p:nvPr/>
        </p:nvPicPr>
        <p:blipFill>
          <a:blip r:embed="rId3"/>
          <a:stretch>
            <a:fillRect/>
          </a:stretch>
        </p:blipFill>
        <p:spPr>
          <a:xfrm>
            <a:off x="2632288" y="7187189"/>
            <a:ext cx="3087795" cy="2315847"/>
          </a:xfrm>
          <a:prstGeom prst="rect">
            <a:avLst/>
          </a:prstGeom>
          <a:ln>
            <a:noFill/>
          </a:ln>
          <a:effectLst>
            <a:softEdge rad="112500"/>
          </a:effectLst>
        </p:spPr>
      </p:pic>
      <p:pic>
        <p:nvPicPr>
          <p:cNvPr id="2" name="図 1"/>
          <p:cNvPicPr>
            <a:picLocks noChangeAspect="1"/>
          </p:cNvPicPr>
          <p:nvPr/>
        </p:nvPicPr>
        <p:blipFill>
          <a:blip r:embed="rId4"/>
          <a:stretch>
            <a:fillRect/>
          </a:stretch>
        </p:blipFill>
        <p:spPr>
          <a:xfrm>
            <a:off x="4595111" y="8057894"/>
            <a:ext cx="1745953" cy="1267432"/>
          </a:xfrm>
          <a:prstGeom prst="rect">
            <a:avLst/>
          </a:prstGeom>
          <a:ln w="28575">
            <a:solidFill>
              <a:srgbClr val="FFC000"/>
            </a:solidFill>
          </a:ln>
        </p:spPr>
      </p:pic>
      <p:pic>
        <p:nvPicPr>
          <p:cNvPr id="4" name="図 3"/>
          <p:cNvPicPr>
            <a:picLocks noChangeAspect="1"/>
          </p:cNvPicPr>
          <p:nvPr/>
        </p:nvPicPr>
        <p:blipFill>
          <a:blip r:embed="rId5"/>
          <a:stretch>
            <a:fillRect/>
          </a:stretch>
        </p:blipFill>
        <p:spPr>
          <a:xfrm>
            <a:off x="5014036" y="7187189"/>
            <a:ext cx="1745953" cy="1225566"/>
          </a:xfrm>
          <a:prstGeom prst="rect">
            <a:avLst/>
          </a:prstGeom>
          <a:ln w="28575">
            <a:solidFill>
              <a:srgbClr val="FFC000"/>
            </a:solidFill>
          </a:ln>
        </p:spPr>
      </p:pic>
      <p:sp>
        <p:nvSpPr>
          <p:cNvPr id="7" name="テキスト ボックス 6"/>
          <p:cNvSpPr txBox="1"/>
          <p:nvPr/>
        </p:nvSpPr>
        <p:spPr>
          <a:xfrm>
            <a:off x="5879985" y="9067822"/>
            <a:ext cx="532014" cy="276999"/>
          </a:xfrm>
          <a:prstGeom prst="rect">
            <a:avLst/>
          </a:prstGeom>
          <a:noFill/>
        </p:spPr>
        <p:txBody>
          <a:bodyPr wrap="square" rtlCol="0">
            <a:spAutoFit/>
          </a:bodyPr>
          <a:lstStyle/>
          <a:p>
            <a:r>
              <a:rPr kumimoji="1" lang="ja-JP" altLang="en-US" sz="1200" b="1" dirty="0">
                <a:solidFill>
                  <a:schemeClr val="bg1"/>
                </a:solidFill>
                <a:effectLst>
                  <a:glow rad="139700">
                    <a:schemeClr val="accent4">
                      <a:satMod val="175000"/>
                      <a:alpha val="40000"/>
                    </a:schemeClr>
                  </a:glow>
                </a:effectLst>
                <a:latin typeface="Meiryo UI" panose="020B0604030504040204" pitchFamily="50" charset="-128"/>
                <a:ea typeface="Meiryo UI" panose="020B0604030504040204" pitchFamily="50" charset="-128"/>
              </a:rPr>
              <a:t>転落</a:t>
            </a:r>
          </a:p>
        </p:txBody>
      </p:sp>
      <p:sp>
        <p:nvSpPr>
          <p:cNvPr id="17" name="テキスト ボックス 16"/>
          <p:cNvSpPr txBox="1"/>
          <p:nvPr/>
        </p:nvSpPr>
        <p:spPr>
          <a:xfrm>
            <a:off x="5224409" y="8156390"/>
            <a:ext cx="1615515" cy="276999"/>
          </a:xfrm>
          <a:prstGeom prst="rect">
            <a:avLst/>
          </a:prstGeom>
          <a:noFill/>
        </p:spPr>
        <p:txBody>
          <a:bodyPr wrap="square" rtlCol="0">
            <a:spAutoFit/>
          </a:bodyPr>
          <a:lstStyle/>
          <a:p>
            <a:r>
              <a:rPr kumimoji="1" lang="ja-JP" altLang="en-US" sz="1200" b="1" dirty="0">
                <a:solidFill>
                  <a:schemeClr val="bg1"/>
                </a:solidFill>
                <a:effectLst>
                  <a:glow rad="139700">
                    <a:schemeClr val="accent4">
                      <a:satMod val="175000"/>
                      <a:alpha val="40000"/>
                    </a:schemeClr>
                  </a:glow>
                </a:effectLst>
                <a:latin typeface="Meiryo UI" panose="020B0604030504040204" pitchFamily="50" charset="-128"/>
                <a:ea typeface="Meiryo UI" panose="020B0604030504040204" pitchFamily="50" charset="-128"/>
              </a:rPr>
              <a:t>フォークリフト衝突事故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ー 3"/>
          <p:cNvSpPr>
            <a:spLocks noGrp="1"/>
          </p:cNvSpPr>
          <p:nvPr>
            <p:ph type="sldNum" sz="quarter" idx="11"/>
          </p:nvPr>
        </p:nvSpPr>
        <p:spPr>
          <a:xfrm>
            <a:off x="-212725" y="9386888"/>
            <a:ext cx="134937" cy="519112"/>
          </a:xfrm>
          <a:noFill/>
        </p:spPr>
        <p:txBody>
          <a:bodyPr/>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fld id="{B4E9332B-9F60-4997-95E4-0E215C907927}" type="slidenum">
              <a:rPr lang="ja-JP" altLang="en-US" sz="900">
                <a:solidFill>
                  <a:srgbClr val="000000"/>
                </a:solidFill>
                <a:latin typeface="Arial" panose="020B0604020202020204" pitchFamily="34" charset="0"/>
              </a:rPr>
              <a:pPr/>
              <a:t>2</a:t>
            </a:fld>
            <a:endParaRPr lang="en-US" altLang="ja-JP" sz="900">
              <a:solidFill>
                <a:srgbClr val="000000"/>
              </a:solidFill>
              <a:latin typeface="Arial" panose="020B0604020202020204" pitchFamily="34" charset="0"/>
            </a:endParaRPr>
          </a:p>
        </p:txBody>
      </p:sp>
      <p:sp>
        <p:nvSpPr>
          <p:cNvPr id="3075" name="Text Box 2"/>
          <p:cNvSpPr txBox="1">
            <a:spLocks noChangeArrowheads="1"/>
          </p:cNvSpPr>
          <p:nvPr/>
        </p:nvSpPr>
        <p:spPr bwMode="auto">
          <a:xfrm>
            <a:off x="128588" y="7894638"/>
            <a:ext cx="3200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r>
              <a:rPr lang="ja-JP" altLang="en-US" sz="1000">
                <a:solidFill>
                  <a:srgbClr val="000000"/>
                </a:solidFill>
                <a:latin typeface="Meiryo UI" panose="020B0604030504040204" pitchFamily="50" charset="-128"/>
                <a:ea typeface="Meiryo UI" panose="020B0604030504040204" pitchFamily="50" charset="-128"/>
              </a:rPr>
              <a:t>東京海上日動火災保険株式会社</a:t>
            </a:r>
          </a:p>
          <a:p>
            <a:pPr algn="just"/>
            <a:r>
              <a:rPr lang="ja-JP" altLang="en-US" sz="1000">
                <a:solidFill>
                  <a:srgbClr val="000000"/>
                </a:solidFill>
                <a:latin typeface="Meiryo UI" panose="020B0604030504040204" pitchFamily="50" charset="-128"/>
                <a:ea typeface="Meiryo UI" panose="020B0604030504040204" pitchFamily="50" charset="-128"/>
              </a:rPr>
              <a:t>〇〇営業部　営業第〇課</a:t>
            </a:r>
          </a:p>
          <a:p>
            <a:pPr algn="just"/>
            <a:r>
              <a:rPr lang="ja-JP" altLang="en-US" sz="1000">
                <a:solidFill>
                  <a:srgbClr val="000000"/>
                </a:solidFill>
                <a:latin typeface="Meiryo UI" panose="020B0604030504040204" pitchFamily="50" charset="-128"/>
                <a:ea typeface="Meiryo UI" panose="020B0604030504040204" pitchFamily="50" charset="-128"/>
              </a:rPr>
              <a:t>担当：〇〇</a:t>
            </a:r>
          </a:p>
          <a:p>
            <a:pPr algn="just"/>
            <a:r>
              <a:rPr lang="de-DE" altLang="ja-JP" sz="1000">
                <a:solidFill>
                  <a:srgbClr val="000000"/>
                </a:solidFill>
                <a:latin typeface="Meiryo UI" panose="020B0604030504040204" pitchFamily="50" charset="-128"/>
                <a:ea typeface="Meiryo UI" panose="020B0604030504040204" pitchFamily="50" charset="-128"/>
              </a:rPr>
              <a:t>TEL 03-</a:t>
            </a:r>
            <a:r>
              <a:rPr lang="ja-JP" altLang="en-US" sz="1000">
                <a:solidFill>
                  <a:srgbClr val="000000"/>
                </a:solidFill>
                <a:latin typeface="Meiryo UI" panose="020B0604030504040204" pitchFamily="50" charset="-128"/>
                <a:ea typeface="Meiryo UI" panose="020B0604030504040204" pitchFamily="50" charset="-128"/>
              </a:rPr>
              <a:t>****</a:t>
            </a:r>
            <a:r>
              <a:rPr lang="de-DE" altLang="ja-JP" sz="1000">
                <a:solidFill>
                  <a:srgbClr val="000000"/>
                </a:solidFill>
                <a:latin typeface="Meiryo UI" panose="020B0604030504040204" pitchFamily="50" charset="-128"/>
                <a:ea typeface="Meiryo UI" panose="020B0604030504040204" pitchFamily="50" charset="-128"/>
              </a:rPr>
              <a:t>-</a:t>
            </a:r>
            <a:r>
              <a:rPr lang="ja-JP" altLang="en-US" sz="1000">
                <a:solidFill>
                  <a:srgbClr val="000000"/>
                </a:solidFill>
                <a:latin typeface="Meiryo UI" panose="020B0604030504040204" pitchFamily="50" charset="-128"/>
                <a:ea typeface="Meiryo UI" panose="020B0604030504040204" pitchFamily="50" charset="-128"/>
              </a:rPr>
              <a:t>****</a:t>
            </a:r>
          </a:p>
        </p:txBody>
      </p:sp>
      <p:sp>
        <p:nvSpPr>
          <p:cNvPr id="3076" name="Text Box 3"/>
          <p:cNvSpPr txBox="1">
            <a:spLocks noChangeArrowheads="1"/>
          </p:cNvSpPr>
          <p:nvPr/>
        </p:nvSpPr>
        <p:spPr bwMode="auto">
          <a:xfrm>
            <a:off x="157163" y="5372100"/>
            <a:ext cx="3387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r>
              <a:rPr lang="ja-JP" altLang="en-US" sz="1200" b="1">
                <a:solidFill>
                  <a:srgbClr val="000000"/>
                </a:solidFill>
                <a:latin typeface="Meiryo UI" panose="020B0604030504040204" pitchFamily="50" charset="-128"/>
                <a:ea typeface="Meiryo UI" panose="020B0604030504040204" pitchFamily="50" charset="-128"/>
              </a:rPr>
              <a:t>■会場</a:t>
            </a:r>
          </a:p>
          <a:p>
            <a:pPr algn="just"/>
            <a:r>
              <a:rPr lang="ja-JP" altLang="en-US" sz="1000">
                <a:solidFill>
                  <a:srgbClr val="000000"/>
                </a:solidFill>
                <a:latin typeface="Meiryo UI" panose="020B0604030504040204" pitchFamily="50" charset="-128"/>
                <a:ea typeface="Meiryo UI" panose="020B0604030504040204" pitchFamily="50" charset="-128"/>
              </a:rPr>
              <a:t>東京海上日動火災保険株式会社</a:t>
            </a:r>
            <a:r>
              <a:rPr lang="ja-JP" altLang="en-US" sz="1200">
                <a:solidFill>
                  <a:srgbClr val="000000"/>
                </a:solidFill>
                <a:latin typeface="Meiryo UI" panose="020B0604030504040204" pitchFamily="50" charset="-128"/>
                <a:ea typeface="Meiryo UI" panose="020B0604030504040204" pitchFamily="50" charset="-128"/>
              </a:rPr>
              <a:t>　</a:t>
            </a:r>
          </a:p>
          <a:p>
            <a:pPr algn="just"/>
            <a:r>
              <a:rPr lang="ja-JP" altLang="en-US" sz="1200" b="1" u="sng">
                <a:solidFill>
                  <a:srgbClr val="0000FF"/>
                </a:solidFill>
                <a:latin typeface="Meiryo UI" panose="020B0604030504040204" pitchFamily="50" charset="-128"/>
                <a:ea typeface="Meiryo UI" panose="020B0604030504040204" pitchFamily="50" charset="-128"/>
              </a:rPr>
              <a:t>新館</a:t>
            </a:r>
            <a:r>
              <a:rPr lang="en-US" altLang="ja-JP" sz="1200" b="1" u="sng">
                <a:solidFill>
                  <a:srgbClr val="0000FF"/>
                </a:solidFill>
                <a:latin typeface="Meiryo UI" panose="020B0604030504040204" pitchFamily="50" charset="-128"/>
                <a:ea typeface="Meiryo UI" panose="020B0604030504040204" pitchFamily="50" charset="-128"/>
              </a:rPr>
              <a:t>15</a:t>
            </a:r>
            <a:r>
              <a:rPr lang="ja-JP" altLang="en-US" sz="1200" b="1" u="sng">
                <a:solidFill>
                  <a:srgbClr val="0000FF"/>
                </a:solidFill>
                <a:latin typeface="Meiryo UI" panose="020B0604030504040204" pitchFamily="50" charset="-128"/>
                <a:ea typeface="Meiryo UI" panose="020B0604030504040204" pitchFamily="50" charset="-128"/>
              </a:rPr>
              <a:t>階　大会議室</a:t>
            </a:r>
          </a:p>
          <a:p>
            <a:pPr algn="just"/>
            <a:endParaRPr lang="ja-JP" altLang="en-US" sz="1200" b="1" u="sng">
              <a:solidFill>
                <a:srgbClr val="0000FF"/>
              </a:solidFill>
              <a:latin typeface="Meiryo UI" panose="020B0604030504040204" pitchFamily="50" charset="-128"/>
              <a:ea typeface="Meiryo UI" panose="020B0604030504040204" pitchFamily="50" charset="-128"/>
            </a:endParaRPr>
          </a:p>
          <a:p>
            <a:pPr algn="just"/>
            <a:r>
              <a:rPr lang="ja-JP" altLang="en-US" sz="1000">
                <a:solidFill>
                  <a:srgbClr val="000000"/>
                </a:solidFill>
                <a:latin typeface="Meiryo UI" panose="020B0604030504040204" pitchFamily="50" charset="-128"/>
                <a:ea typeface="Meiryo UI" panose="020B0604030504040204" pitchFamily="50" charset="-128"/>
              </a:rPr>
              <a:t>東京都千代田区丸の内１－２－１</a:t>
            </a:r>
          </a:p>
          <a:p>
            <a:pPr algn="just"/>
            <a:endParaRPr lang="ja-JP" altLang="en-US" sz="1200" b="1">
              <a:solidFill>
                <a:srgbClr val="000000"/>
              </a:solidFill>
              <a:latin typeface="Meiryo UI" panose="020B0604030504040204" pitchFamily="50" charset="-128"/>
              <a:ea typeface="Meiryo UI" panose="020B0604030504040204" pitchFamily="50" charset="-128"/>
            </a:endParaRPr>
          </a:p>
          <a:p>
            <a:pPr algn="just"/>
            <a:r>
              <a:rPr lang="ja-JP" altLang="en-US" sz="1200" b="1">
                <a:solidFill>
                  <a:srgbClr val="000000"/>
                </a:solidFill>
                <a:latin typeface="Meiryo UI" panose="020B0604030504040204" pitchFamily="50" charset="-128"/>
                <a:ea typeface="Meiryo UI" panose="020B0604030504040204" pitchFamily="50" charset="-128"/>
              </a:rPr>
              <a:t>■アクセス</a:t>
            </a:r>
          </a:p>
          <a:p>
            <a:pPr algn="just"/>
            <a:r>
              <a:rPr lang="ja-JP" altLang="en-US" sz="1000">
                <a:solidFill>
                  <a:srgbClr val="000000"/>
                </a:solidFill>
                <a:latin typeface="Meiryo UI" panose="020B0604030504040204" pitchFamily="50" charset="-128"/>
                <a:ea typeface="Meiryo UI" panose="020B0604030504040204" pitchFamily="50" charset="-128"/>
              </a:rPr>
              <a:t>◇ＪＲ東京駅丸の内中央口	徒歩約３分</a:t>
            </a:r>
          </a:p>
          <a:p>
            <a:pPr algn="just"/>
            <a:r>
              <a:rPr lang="ja-JP" altLang="en-US" sz="1000">
                <a:solidFill>
                  <a:srgbClr val="000000"/>
                </a:solidFill>
                <a:latin typeface="Meiryo UI" panose="020B0604030504040204" pitchFamily="50" charset="-128"/>
                <a:ea typeface="Meiryo UI" panose="020B0604030504040204" pitchFamily="50" charset="-128"/>
              </a:rPr>
              <a:t>◇東京メトロ</a:t>
            </a:r>
          </a:p>
          <a:p>
            <a:pPr algn="just"/>
            <a:r>
              <a:rPr lang="ja-JP" altLang="en-US" sz="1000">
                <a:solidFill>
                  <a:srgbClr val="000000"/>
                </a:solidFill>
                <a:latin typeface="Meiryo UI" panose="020B0604030504040204" pitchFamily="50" charset="-128"/>
                <a:ea typeface="Meiryo UI" panose="020B0604030504040204" pitchFamily="50" charset="-128"/>
              </a:rPr>
              <a:t>　　丸ノ内線 東京駅		徒歩約３分</a:t>
            </a:r>
          </a:p>
          <a:p>
            <a:pPr algn="just"/>
            <a:r>
              <a:rPr lang="ja-JP" altLang="en-US" sz="1000">
                <a:solidFill>
                  <a:srgbClr val="000000"/>
                </a:solidFill>
                <a:latin typeface="Meiryo UI" panose="020B0604030504040204" pitchFamily="50" charset="-128"/>
                <a:ea typeface="Meiryo UI" panose="020B0604030504040204" pitchFamily="50" charset="-128"/>
              </a:rPr>
              <a:t>　　半蔵門線 東西線 大手町駅	徒歩約５分</a:t>
            </a:r>
          </a:p>
          <a:p>
            <a:pPr algn="just"/>
            <a:r>
              <a:rPr lang="ja-JP" altLang="en-US" sz="1000">
                <a:solidFill>
                  <a:srgbClr val="000000"/>
                </a:solidFill>
                <a:latin typeface="Meiryo UI" panose="020B0604030504040204" pitchFamily="50" charset="-128"/>
                <a:ea typeface="Meiryo UI" panose="020B0604030504040204" pitchFamily="50" charset="-128"/>
              </a:rPr>
              <a:t>　　都営三田線 大手町駅		徒歩約３分</a:t>
            </a:r>
          </a:p>
          <a:p>
            <a:pPr algn="just"/>
            <a:r>
              <a:rPr lang="ja-JP" altLang="en-US" sz="1000">
                <a:solidFill>
                  <a:srgbClr val="000000"/>
                </a:solidFill>
                <a:latin typeface="Meiryo UI" panose="020B0604030504040204" pitchFamily="50" charset="-128"/>
                <a:ea typeface="Meiryo UI" panose="020B0604030504040204" pitchFamily="50" charset="-128"/>
              </a:rPr>
              <a:t>　　千代田線 二重橋前駅		徒歩約３分</a:t>
            </a:r>
          </a:p>
        </p:txBody>
      </p:sp>
      <p:sp>
        <p:nvSpPr>
          <p:cNvPr id="3077" name="Text Box 4"/>
          <p:cNvSpPr txBox="1">
            <a:spLocks noChangeArrowheads="1"/>
          </p:cNvSpPr>
          <p:nvPr/>
        </p:nvSpPr>
        <p:spPr bwMode="auto">
          <a:xfrm>
            <a:off x="295275" y="1233488"/>
            <a:ext cx="6330950" cy="749300"/>
          </a:xfrm>
          <a:prstGeom prst="rect">
            <a:avLst/>
          </a:prstGeom>
          <a:solidFill>
            <a:srgbClr val="FFFFFF"/>
          </a:solidFill>
          <a:ln w="22225">
            <a:solidFill>
              <a:srgbClr val="000000"/>
            </a:solidFill>
            <a:miter lim="800000"/>
            <a:headEnd/>
            <a:tailEnd/>
          </a:ln>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lnSpc>
                <a:spcPct val="128000"/>
              </a:lnSpc>
            </a:pPr>
            <a:r>
              <a:rPr lang="ja-JP" altLang="en-US" sz="1200" b="1">
                <a:solidFill>
                  <a:srgbClr val="000000"/>
                </a:solidFill>
                <a:latin typeface="HG丸ｺﾞｼｯｸM-PRO" panose="020F0600000000000000" pitchFamily="50" charset="-128"/>
                <a:ea typeface="HG丸ｺﾞｼｯｸM-PRO" panose="020F0600000000000000" pitchFamily="50" charset="-128"/>
              </a:rPr>
              <a:t>■ 定　員　　　　：〇〇名  </a:t>
            </a:r>
            <a:r>
              <a:rPr lang="en-US" altLang="ja-JP" sz="1000" b="1">
                <a:solidFill>
                  <a:srgbClr val="000000"/>
                </a:solidFill>
                <a:latin typeface="HG丸ｺﾞｼｯｸM-PRO" panose="020F0600000000000000" pitchFamily="50" charset="-128"/>
                <a:ea typeface="HG丸ｺﾞｼｯｸM-PRO" panose="020F0600000000000000" pitchFamily="50" charset="-128"/>
              </a:rPr>
              <a:t>※</a:t>
            </a:r>
            <a:r>
              <a:rPr lang="ja-JP" altLang="en-US" sz="1000" b="1">
                <a:solidFill>
                  <a:srgbClr val="000000"/>
                </a:solidFill>
                <a:latin typeface="HG丸ｺﾞｼｯｸM-PRO" panose="020F0600000000000000" pitchFamily="50" charset="-128"/>
                <a:ea typeface="HG丸ｺﾞｼｯｸM-PRO" panose="020F0600000000000000" pitchFamily="50" charset="-128"/>
              </a:rPr>
              <a:t> 定員になり次第 締め切らせていただきます。</a:t>
            </a:r>
            <a:endParaRPr lang="ja-JP" altLang="en-US" sz="1200" b="1">
              <a:solidFill>
                <a:srgbClr val="000000"/>
              </a:solidFill>
              <a:latin typeface="HG丸ｺﾞｼｯｸM-PRO" panose="020F0600000000000000" pitchFamily="50" charset="-128"/>
              <a:ea typeface="HG丸ｺﾞｼｯｸM-PRO" panose="020F0600000000000000" pitchFamily="50" charset="-128"/>
            </a:endParaRPr>
          </a:p>
          <a:p>
            <a:pPr algn="just">
              <a:lnSpc>
                <a:spcPct val="128000"/>
              </a:lnSpc>
            </a:pPr>
            <a:r>
              <a:rPr lang="ja-JP" altLang="en-US" sz="1200" b="1">
                <a:solidFill>
                  <a:srgbClr val="000000"/>
                </a:solidFill>
                <a:latin typeface="HG丸ｺﾞｼｯｸM-PRO" panose="020F0600000000000000" pitchFamily="50" charset="-128"/>
                <a:ea typeface="HG丸ｺﾞｼｯｸM-PRO" panose="020F0600000000000000" pitchFamily="50" charset="-128"/>
              </a:rPr>
              <a:t>■ お申込み締切日：</a:t>
            </a:r>
            <a:r>
              <a:rPr lang="ja-JP" altLang="en-US" sz="1200" b="1" u="sng">
                <a:solidFill>
                  <a:srgbClr val="FF0000"/>
                </a:solidFill>
                <a:latin typeface="HG丸ｺﾞｼｯｸM-PRO" panose="020F0600000000000000" pitchFamily="50" charset="-128"/>
                <a:ea typeface="HG丸ｺﾞｼｯｸM-PRO" panose="020F0600000000000000" pitchFamily="50" charset="-128"/>
              </a:rPr>
              <a:t>２０１</a:t>
            </a:r>
            <a:r>
              <a:rPr lang="en-US" altLang="ja-JP" sz="1200" b="1" u="sng">
                <a:solidFill>
                  <a:srgbClr val="FF0000"/>
                </a:solidFill>
                <a:latin typeface="HG丸ｺﾞｼｯｸM-PRO" panose="020F0600000000000000" pitchFamily="50" charset="-128"/>
                <a:ea typeface="HG丸ｺﾞｼｯｸM-PRO" panose="020F0600000000000000" pitchFamily="50" charset="-128"/>
              </a:rPr>
              <a:t>5</a:t>
            </a:r>
            <a:r>
              <a:rPr lang="ja-JP" altLang="en-US" sz="1200" b="1" u="sng">
                <a:solidFill>
                  <a:srgbClr val="FF0000"/>
                </a:solidFill>
                <a:latin typeface="HG丸ｺﾞｼｯｸM-PRO" panose="020F0600000000000000" pitchFamily="50" charset="-128"/>
                <a:ea typeface="HG丸ｺﾞｼｯｸM-PRO" panose="020F0600000000000000" pitchFamily="50" charset="-128"/>
              </a:rPr>
              <a:t>年１１月１３日（金）</a:t>
            </a:r>
            <a:endParaRPr lang="ja-JP" altLang="en-US" sz="1200" b="1">
              <a:latin typeface="HG丸ｺﾞｼｯｸM-PRO" panose="020F0600000000000000" pitchFamily="50" charset="-128"/>
              <a:ea typeface="HG丸ｺﾞｼｯｸM-PRO" panose="020F0600000000000000" pitchFamily="50" charset="-128"/>
            </a:endParaRPr>
          </a:p>
          <a:p>
            <a:pPr algn="just">
              <a:lnSpc>
                <a:spcPct val="128000"/>
              </a:lnSpc>
            </a:pPr>
            <a:r>
              <a:rPr lang="en-US" altLang="ja-JP" sz="1000" b="1">
                <a:solidFill>
                  <a:srgbClr val="000000"/>
                </a:solidFill>
                <a:latin typeface="HG丸ｺﾞｼｯｸM-PRO" panose="020F0600000000000000" pitchFamily="50" charset="-128"/>
                <a:ea typeface="HG丸ｺﾞｼｯｸM-PRO" panose="020F0600000000000000" pitchFamily="50" charset="-128"/>
              </a:rPr>
              <a:t>※</a:t>
            </a:r>
            <a:r>
              <a:rPr lang="ja-JP" altLang="en-US" sz="1000" b="1">
                <a:solidFill>
                  <a:srgbClr val="000000"/>
                </a:solidFill>
                <a:latin typeface="HG丸ｺﾞｼｯｸM-PRO" panose="020F0600000000000000" pitchFamily="50" charset="-128"/>
                <a:ea typeface="HG丸ｺﾞｼｯｸM-PRO" panose="020F0600000000000000" pitchFamily="50" charset="-128"/>
              </a:rPr>
              <a:t>当日はお名刺 を受付にご提示ください。１５：３０受付開始となります。</a:t>
            </a:r>
          </a:p>
        </p:txBody>
      </p:sp>
      <p:sp>
        <p:nvSpPr>
          <p:cNvPr id="3078" name="Rectangle 5"/>
          <p:cNvSpPr>
            <a:spLocks noChangeArrowheads="1"/>
          </p:cNvSpPr>
          <p:nvPr/>
        </p:nvSpPr>
        <p:spPr bwMode="auto">
          <a:xfrm>
            <a:off x="185738" y="5038725"/>
            <a:ext cx="6540500" cy="2286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r>
              <a:rPr lang="ja-JP" altLang="en-US" sz="1200" b="1">
                <a:solidFill>
                  <a:srgbClr val="FFFFFF"/>
                </a:solidFill>
                <a:latin typeface="Meiryo UI" panose="020B0604030504040204" pitchFamily="50" charset="-128"/>
                <a:ea typeface="Meiryo UI" panose="020B0604030504040204" pitchFamily="50" charset="-128"/>
              </a:rPr>
              <a:t>会場案内</a:t>
            </a:r>
            <a:endParaRPr lang="ja-JP" altLang="en-US">
              <a:latin typeface="Meiryo UI" panose="020B0604030504040204" pitchFamily="50" charset="-128"/>
              <a:ea typeface="Meiryo UI" panose="020B0604030504040204" pitchFamily="50" charset="-128"/>
            </a:endParaRPr>
          </a:p>
        </p:txBody>
      </p:sp>
      <p:sp>
        <p:nvSpPr>
          <p:cNvPr id="3079" name="Text Box 6"/>
          <p:cNvSpPr txBox="1">
            <a:spLocks noChangeArrowheads="1"/>
          </p:cNvSpPr>
          <p:nvPr/>
        </p:nvSpPr>
        <p:spPr bwMode="auto">
          <a:xfrm>
            <a:off x="128588" y="8561388"/>
            <a:ext cx="6640512" cy="492125"/>
          </a:xfrm>
          <a:prstGeom prst="rect">
            <a:avLst/>
          </a:prstGeom>
          <a:solidFill>
            <a:srgbClr val="FFFFFF"/>
          </a:solidFill>
          <a:ln w="9525">
            <a:solidFill>
              <a:srgbClr val="000000"/>
            </a:solidFill>
            <a:miter lim="800000"/>
            <a:headEnd/>
            <a:tailEnd/>
          </a:ln>
        </p:spPr>
        <p:txBody>
          <a:bodyPr lIns="74295" tIns="8890" rIns="74295" bIns="8890" anchor="ctr"/>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lnSpc>
                <a:spcPct val="96000"/>
              </a:lnSpc>
            </a:pPr>
            <a:r>
              <a:rPr lang="ja-JP" altLang="en-US" sz="1000">
                <a:solidFill>
                  <a:srgbClr val="000000"/>
                </a:solidFill>
                <a:latin typeface="Meiryo UI" panose="020B0604030504040204" pitchFamily="50" charset="-128"/>
                <a:ea typeface="Meiryo UI" panose="020B0604030504040204" pitchFamily="50" charset="-128"/>
              </a:rPr>
              <a:t>お申し込みの際等にご記入いただいた個人情報は、東京海上日動火災保険株式会社、東京海上ＨＤグループ各社および本セミナーの講師をお務めいただく各社グループにて本セミナーの運営および関連する情報提供のために利用させていただき、その他の目的には一切利用いたしません。ご同意いただいたうえで、お申し込みください。</a:t>
            </a:r>
          </a:p>
        </p:txBody>
      </p:sp>
      <p:grpSp>
        <p:nvGrpSpPr>
          <p:cNvPr id="3100" name="Group 27"/>
          <p:cNvGrpSpPr>
            <a:grpSpLocks/>
          </p:cNvGrpSpPr>
          <p:nvPr/>
        </p:nvGrpSpPr>
        <p:grpSpPr bwMode="auto">
          <a:xfrm>
            <a:off x="165100" y="9239250"/>
            <a:ext cx="6589713" cy="601663"/>
            <a:chOff x="0" y="0"/>
            <a:chExt cx="4090" cy="379"/>
          </a:xfrm>
        </p:grpSpPr>
        <p:sp>
          <p:nvSpPr>
            <p:cNvPr id="2" name="Rectangle 28"/>
            <p:cNvSpPr>
              <a:spLocks noChangeArrowheads="1"/>
            </p:cNvSpPr>
            <p:nvPr/>
          </p:nvSpPr>
          <p:spPr bwMode="auto">
            <a:xfrm>
              <a:off x="0" y="0"/>
              <a:ext cx="4090" cy="192"/>
            </a:xfrm>
            <a:prstGeom prst="rect">
              <a:avLst/>
            </a:prstGeom>
            <a:solidFill>
              <a:srgbClr val="C0C0C0"/>
            </a:solidFill>
            <a:ln w="15875" cmpd="sng">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a:buFont typeface="Arial" charset="0"/>
                <a:buNone/>
                <a:defRPr/>
              </a:pPr>
              <a:r>
                <a:rPr lang="ja-JP" altLang="en-US" sz="1200">
                  <a:solidFill>
                    <a:srgbClr val="000000"/>
                  </a:solidFill>
                  <a:latin typeface="Meiryo UI" charset="0"/>
                  <a:ea typeface="Meiryo UI" charset="0"/>
                  <a:cs typeface="Meiryo UI" charset="0"/>
                </a:rPr>
                <a:t>東京海上日動火災保険株式会社　営業担当者記入欄</a:t>
              </a:r>
            </a:p>
          </p:txBody>
        </p:sp>
        <p:sp>
          <p:nvSpPr>
            <p:cNvPr id="3" name="Rectangle 29"/>
            <p:cNvSpPr>
              <a:spLocks noChangeArrowheads="1"/>
            </p:cNvSpPr>
            <p:nvPr/>
          </p:nvSpPr>
          <p:spPr bwMode="auto">
            <a:xfrm>
              <a:off x="0" y="185"/>
              <a:ext cx="4090" cy="192"/>
            </a:xfrm>
            <a:prstGeom prst="rect">
              <a:avLst/>
            </a:prstGeom>
            <a:solidFill>
              <a:schemeClr val="bg1"/>
            </a:solidFill>
            <a:ln w="15875" cmpd="sng">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Font typeface="Arial" charset="0"/>
                <a:buNone/>
                <a:defRPr/>
              </a:pPr>
              <a:endParaRPr lang="ja-JP" altLang="en-US">
                <a:latin typeface="Calibri" charset="0"/>
                <a:ea typeface="ＭＳ Ｐゴシック" charset="0"/>
              </a:endParaRPr>
            </a:p>
          </p:txBody>
        </p:sp>
        <p:sp>
          <p:nvSpPr>
            <p:cNvPr id="4126" name="Rectangle 30"/>
            <p:cNvSpPr>
              <a:spLocks noChangeArrowheads="1"/>
            </p:cNvSpPr>
            <p:nvPr/>
          </p:nvSpPr>
          <p:spPr bwMode="auto">
            <a:xfrm>
              <a:off x="0" y="183"/>
              <a:ext cx="1005" cy="192"/>
            </a:xfrm>
            <a:prstGeom prst="rect">
              <a:avLst/>
            </a:prstGeom>
            <a:solidFill>
              <a:srgbClr val="C0C0C0"/>
            </a:solidFill>
            <a:ln w="9525" cmpd="sng">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a:buFont typeface="Arial" charset="0"/>
                <a:buNone/>
                <a:defRPr/>
              </a:pPr>
              <a:r>
                <a:rPr lang="ja-JP" altLang="en-US" sz="1000">
                  <a:solidFill>
                    <a:srgbClr val="000000"/>
                  </a:solidFill>
                  <a:latin typeface="Meiryo UI" charset="0"/>
                  <a:ea typeface="Meiryo UI" charset="0"/>
                  <a:cs typeface="Meiryo UI" charset="0"/>
                </a:rPr>
                <a:t>担当営業部店・課支社名</a:t>
              </a:r>
            </a:p>
          </p:txBody>
        </p:sp>
        <p:sp>
          <p:nvSpPr>
            <p:cNvPr id="4" name="Rectangle 31"/>
            <p:cNvSpPr>
              <a:spLocks noChangeArrowheads="1"/>
            </p:cNvSpPr>
            <p:nvPr/>
          </p:nvSpPr>
          <p:spPr bwMode="auto">
            <a:xfrm>
              <a:off x="2261" y="185"/>
              <a:ext cx="1828" cy="192"/>
            </a:xfrm>
            <a:prstGeom prst="rect">
              <a:avLst/>
            </a:prstGeom>
            <a:noFill/>
            <a:ln w="127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Font typeface="Arial" charset="0"/>
                <a:buNone/>
                <a:defRPr/>
              </a:pPr>
              <a:endParaRPr lang="ja-JP" altLang="en-US">
                <a:latin typeface="Calibri" charset="0"/>
                <a:ea typeface="ＭＳ Ｐゴシック" charset="0"/>
              </a:endParaRPr>
            </a:p>
          </p:txBody>
        </p:sp>
        <p:sp>
          <p:nvSpPr>
            <p:cNvPr id="5" name="Rectangle 32"/>
            <p:cNvSpPr>
              <a:spLocks noChangeArrowheads="1"/>
            </p:cNvSpPr>
            <p:nvPr/>
          </p:nvSpPr>
          <p:spPr bwMode="auto">
            <a:xfrm>
              <a:off x="2258" y="187"/>
              <a:ext cx="896" cy="192"/>
            </a:xfrm>
            <a:prstGeom prst="rect">
              <a:avLst/>
            </a:prstGeom>
            <a:solidFill>
              <a:srgbClr val="C0C0C0"/>
            </a:solidFill>
            <a:ln w="9525" cmpd="sng">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a:buFont typeface="Arial" charset="0"/>
                <a:buNone/>
                <a:defRPr/>
              </a:pPr>
              <a:r>
                <a:rPr lang="ja-JP" altLang="en-US" sz="1000">
                  <a:solidFill>
                    <a:srgbClr val="000000"/>
                  </a:solidFill>
                  <a:latin typeface="Meiryo UI" charset="0"/>
                  <a:ea typeface="Meiryo UI" charset="0"/>
                  <a:cs typeface="Meiryo UI" charset="0"/>
                </a:rPr>
                <a:t>担当者名</a:t>
              </a:r>
            </a:p>
          </p:txBody>
        </p:sp>
      </p:grpSp>
      <p:sp>
        <p:nvSpPr>
          <p:cNvPr id="3101" name="Rectangle 33"/>
          <p:cNvSpPr>
            <a:spLocks noChangeArrowheads="1"/>
          </p:cNvSpPr>
          <p:nvPr/>
        </p:nvSpPr>
        <p:spPr bwMode="auto">
          <a:xfrm>
            <a:off x="128588" y="7635875"/>
            <a:ext cx="3314700" cy="2159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r>
              <a:rPr lang="ja-JP" altLang="en-US" sz="1200" b="1">
                <a:solidFill>
                  <a:srgbClr val="FFFFFF"/>
                </a:solidFill>
                <a:latin typeface="Meiryo UI" panose="020B0604030504040204" pitchFamily="50" charset="-128"/>
                <a:ea typeface="Meiryo UI" panose="020B0604030504040204" pitchFamily="50" charset="-128"/>
              </a:rPr>
              <a:t>お問い合わせ先</a:t>
            </a:r>
            <a:endParaRPr lang="ja-JP" altLang="en-US">
              <a:latin typeface="Meiryo UI" panose="020B0604030504040204" pitchFamily="50" charset="-128"/>
              <a:ea typeface="Meiryo UI" panose="020B0604030504040204" pitchFamily="50" charset="-128"/>
            </a:endParaRPr>
          </a:p>
        </p:txBody>
      </p:sp>
      <p:pic>
        <p:nvPicPr>
          <p:cNvPr id="3102" name="図 1" descr="地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550" y="5700713"/>
            <a:ext cx="32385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Line 35"/>
          <p:cNvSpPr>
            <a:spLocks noChangeShapeType="1"/>
          </p:cNvSpPr>
          <p:nvPr/>
        </p:nvSpPr>
        <p:spPr bwMode="auto">
          <a:xfrm>
            <a:off x="0" y="9142413"/>
            <a:ext cx="6858000" cy="0"/>
          </a:xfrm>
          <a:prstGeom prst="line">
            <a:avLst/>
          </a:prstGeom>
          <a:noFill/>
          <a:ln w="19050" cmpd="sng">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Calibri" charset="0"/>
              <a:ea typeface="ＭＳ Ｐゴシック" charset="0"/>
            </a:endParaRPr>
          </a:p>
        </p:txBody>
      </p:sp>
      <p:sp>
        <p:nvSpPr>
          <p:cNvPr id="3104" name="Text Box 36"/>
          <p:cNvSpPr txBox="1">
            <a:spLocks noChangeArrowheads="1"/>
          </p:cNvSpPr>
          <p:nvPr/>
        </p:nvSpPr>
        <p:spPr bwMode="auto">
          <a:xfrm>
            <a:off x="295275" y="1233488"/>
            <a:ext cx="6330950" cy="749300"/>
          </a:xfrm>
          <a:prstGeom prst="rect">
            <a:avLst/>
          </a:prstGeom>
          <a:solidFill>
            <a:srgbClr val="FFFFFF"/>
          </a:solidFill>
          <a:ln w="22225">
            <a:solidFill>
              <a:srgbClr val="000000"/>
            </a:solidFill>
            <a:miter lim="800000"/>
            <a:headEnd/>
            <a:tailEnd/>
          </a:ln>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lnSpc>
                <a:spcPct val="128000"/>
              </a:lnSpc>
            </a:pPr>
            <a:r>
              <a:rPr lang="ja-JP" altLang="en-US" sz="1200" b="1">
                <a:solidFill>
                  <a:srgbClr val="000000"/>
                </a:solidFill>
                <a:latin typeface="Meiryo UI" panose="020B0604030504040204" pitchFamily="50" charset="-128"/>
                <a:ea typeface="Meiryo UI" panose="020B0604030504040204" pitchFamily="50" charset="-128"/>
              </a:rPr>
              <a:t>■ 定　員　　　　：〇〇名  </a:t>
            </a:r>
            <a:r>
              <a:rPr lang="en-US" altLang="ja-JP" sz="1000" b="1">
                <a:solidFill>
                  <a:srgbClr val="000000"/>
                </a:solidFill>
                <a:latin typeface="Meiryo UI" panose="020B0604030504040204" pitchFamily="50" charset="-128"/>
                <a:ea typeface="Meiryo UI" panose="020B0604030504040204" pitchFamily="50" charset="-128"/>
              </a:rPr>
              <a:t>※</a:t>
            </a:r>
            <a:r>
              <a:rPr lang="ja-JP" altLang="en-US" sz="1000" b="1">
                <a:solidFill>
                  <a:srgbClr val="000000"/>
                </a:solidFill>
                <a:latin typeface="Meiryo UI" panose="020B0604030504040204" pitchFamily="50" charset="-128"/>
                <a:ea typeface="Meiryo UI" panose="020B0604030504040204" pitchFamily="50" charset="-128"/>
              </a:rPr>
              <a:t> 定員になり次第 締め切らせていただきます。</a:t>
            </a:r>
            <a:endParaRPr lang="ja-JP" altLang="en-US" sz="1200" b="1">
              <a:solidFill>
                <a:srgbClr val="000000"/>
              </a:solidFill>
              <a:latin typeface="Meiryo UI" panose="020B0604030504040204" pitchFamily="50" charset="-128"/>
              <a:ea typeface="Meiryo UI" panose="020B0604030504040204" pitchFamily="50" charset="-128"/>
            </a:endParaRPr>
          </a:p>
          <a:p>
            <a:pPr algn="just">
              <a:lnSpc>
                <a:spcPct val="128000"/>
              </a:lnSpc>
            </a:pPr>
            <a:r>
              <a:rPr lang="ja-JP" altLang="en-US" sz="1200" b="1">
                <a:solidFill>
                  <a:srgbClr val="000000"/>
                </a:solidFill>
                <a:latin typeface="Meiryo UI" panose="020B0604030504040204" pitchFamily="50" charset="-128"/>
                <a:ea typeface="Meiryo UI" panose="020B0604030504040204" pitchFamily="50" charset="-128"/>
              </a:rPr>
              <a:t>■ お申込み締切日：</a:t>
            </a:r>
            <a:r>
              <a:rPr lang="ja-JP" altLang="en-US" sz="1200" b="1" u="sng">
                <a:solidFill>
                  <a:srgbClr val="FF0000"/>
                </a:solidFill>
                <a:latin typeface="Meiryo UI" panose="020B0604030504040204" pitchFamily="50" charset="-128"/>
                <a:ea typeface="Meiryo UI" panose="020B0604030504040204" pitchFamily="50" charset="-128"/>
              </a:rPr>
              <a:t>２０１</a:t>
            </a:r>
            <a:r>
              <a:rPr lang="en-US" altLang="ja-JP" sz="1200" b="1" u="sng">
                <a:solidFill>
                  <a:srgbClr val="FF0000"/>
                </a:solidFill>
                <a:latin typeface="Meiryo UI" panose="020B0604030504040204" pitchFamily="50" charset="-128"/>
                <a:ea typeface="Meiryo UI" panose="020B0604030504040204" pitchFamily="50" charset="-128"/>
              </a:rPr>
              <a:t>5</a:t>
            </a:r>
            <a:r>
              <a:rPr lang="ja-JP" altLang="en-US" sz="1200" b="1" u="sng">
                <a:solidFill>
                  <a:srgbClr val="FF0000"/>
                </a:solidFill>
                <a:latin typeface="Meiryo UI" panose="020B0604030504040204" pitchFamily="50" charset="-128"/>
                <a:ea typeface="Meiryo UI" panose="020B0604030504040204" pitchFamily="50" charset="-128"/>
              </a:rPr>
              <a:t>年１１月１３日（金）</a:t>
            </a:r>
            <a:endParaRPr lang="ja-JP" altLang="en-US" sz="1200" b="1">
              <a:latin typeface="Meiryo UI" panose="020B0604030504040204" pitchFamily="50" charset="-128"/>
              <a:ea typeface="Meiryo UI" panose="020B0604030504040204" pitchFamily="50" charset="-128"/>
            </a:endParaRPr>
          </a:p>
          <a:p>
            <a:pPr algn="just">
              <a:lnSpc>
                <a:spcPct val="128000"/>
              </a:lnSpc>
            </a:pPr>
            <a:r>
              <a:rPr lang="en-US" altLang="ja-JP" sz="1000" b="1">
                <a:solidFill>
                  <a:srgbClr val="000000"/>
                </a:solidFill>
                <a:latin typeface="Meiryo UI" panose="020B0604030504040204" pitchFamily="50" charset="-128"/>
                <a:ea typeface="Meiryo UI" panose="020B0604030504040204" pitchFamily="50" charset="-128"/>
              </a:rPr>
              <a:t>※</a:t>
            </a:r>
            <a:r>
              <a:rPr lang="ja-JP" altLang="en-US" sz="1000" b="1">
                <a:solidFill>
                  <a:srgbClr val="000000"/>
                </a:solidFill>
                <a:latin typeface="Meiryo UI" panose="020B0604030504040204" pitchFamily="50" charset="-128"/>
                <a:ea typeface="Meiryo UI" panose="020B0604030504040204" pitchFamily="50" charset="-128"/>
              </a:rPr>
              <a:t>当日はお名刺 を受付にご提示ください。１５：３０受付開始となります。</a:t>
            </a:r>
          </a:p>
        </p:txBody>
      </p:sp>
      <p:sp>
        <p:nvSpPr>
          <p:cNvPr id="3105" name="Text Box 37"/>
          <p:cNvSpPr txBox="1">
            <a:spLocks noChangeArrowheads="1"/>
          </p:cNvSpPr>
          <p:nvPr/>
        </p:nvSpPr>
        <p:spPr bwMode="auto">
          <a:xfrm>
            <a:off x="295275" y="1044575"/>
            <a:ext cx="6330950" cy="822325"/>
          </a:xfrm>
          <a:prstGeom prst="rect">
            <a:avLst/>
          </a:prstGeom>
          <a:solidFill>
            <a:srgbClr val="FFFFFF"/>
          </a:solidFill>
          <a:ln w="22225">
            <a:solidFill>
              <a:srgbClr val="000000"/>
            </a:solidFill>
            <a:miter lim="800000"/>
            <a:headEnd/>
            <a:tailEnd/>
          </a:ln>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lnSpc>
                <a:spcPct val="128000"/>
              </a:lnSpc>
            </a:pPr>
            <a:r>
              <a:rPr lang="ja-JP" altLang="en-US" sz="1400" b="1" dirty="0">
                <a:solidFill>
                  <a:srgbClr val="000000"/>
                </a:solidFill>
                <a:latin typeface="Meiryo UI" panose="020B0604030504040204" pitchFamily="50" charset="-128"/>
                <a:ea typeface="Meiryo UI" panose="020B0604030504040204" pitchFamily="50" charset="-128"/>
              </a:rPr>
              <a:t>■ 定　員　　　　　　：各回３０名</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定員になり次第 締め切らせていただきます。</a:t>
            </a:r>
          </a:p>
          <a:p>
            <a:pPr algn="just">
              <a:lnSpc>
                <a:spcPct val="128000"/>
              </a:lnSpc>
            </a:pPr>
            <a:r>
              <a:rPr lang="ja-JP" altLang="en-US" sz="1400" b="1" dirty="0">
                <a:solidFill>
                  <a:srgbClr val="000000"/>
                </a:solidFill>
                <a:latin typeface="Meiryo UI" panose="020B0604030504040204" pitchFamily="50" charset="-128"/>
                <a:ea typeface="Meiryo UI" panose="020B0604030504040204" pitchFamily="50" charset="-128"/>
              </a:rPr>
              <a:t>■ お申込み締切日：</a:t>
            </a:r>
            <a:r>
              <a:rPr lang="ja-JP" altLang="en-US" sz="1400" b="1" u="sng" dirty="0">
                <a:solidFill>
                  <a:srgbClr val="FF0000"/>
                </a:solidFill>
                <a:latin typeface="Meiryo UI" panose="020B0604030504040204" pitchFamily="50" charset="-128"/>
                <a:ea typeface="Meiryo UI" panose="020B0604030504040204" pitchFamily="50" charset="-128"/>
              </a:rPr>
              <a:t>２０１７年１２月２０日（水）</a:t>
            </a:r>
            <a:endParaRPr lang="ja-JP" altLang="en-US" sz="1400" b="1" dirty="0">
              <a:latin typeface="Meiryo UI" panose="020B0604030504040204" pitchFamily="50" charset="-128"/>
              <a:ea typeface="Meiryo UI" panose="020B0604030504040204" pitchFamily="50" charset="-128"/>
            </a:endParaRPr>
          </a:p>
          <a:p>
            <a:pPr algn="just">
              <a:lnSpc>
                <a:spcPct val="128000"/>
              </a:lnSpc>
            </a:pP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当日はお名刺を受付にご提示ください。</a:t>
            </a:r>
          </a:p>
        </p:txBody>
      </p:sp>
      <p:sp>
        <p:nvSpPr>
          <p:cNvPr id="3106" name="Rectangle 38"/>
          <p:cNvSpPr>
            <a:spLocks noChangeArrowheads="1"/>
          </p:cNvSpPr>
          <p:nvPr/>
        </p:nvSpPr>
        <p:spPr bwMode="auto">
          <a:xfrm>
            <a:off x="185738" y="90488"/>
            <a:ext cx="6513512" cy="896937"/>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r>
              <a:rPr lang="en-US" altLang="ja-JP" sz="1400" b="1" dirty="0">
                <a:solidFill>
                  <a:srgbClr val="FFFFFF"/>
                </a:solidFill>
                <a:latin typeface="Meiryo UI" panose="020B0604030504040204" pitchFamily="50" charset="-128"/>
                <a:ea typeface="Meiryo UI" panose="020B0604030504040204" pitchFamily="50" charset="-128"/>
              </a:rPr>
              <a:t>【</a:t>
            </a:r>
            <a:r>
              <a:rPr lang="ja-JP" altLang="en-US" sz="1400" b="1" dirty="0">
                <a:solidFill>
                  <a:srgbClr val="FFFFFF"/>
                </a:solidFill>
                <a:latin typeface="Meiryo UI" panose="020B0604030504040204" pitchFamily="50" charset="-128"/>
                <a:ea typeface="Meiryo UI" panose="020B0604030504040204" pitchFamily="50" charset="-128"/>
              </a:rPr>
              <a:t>お申し込みフォーム</a:t>
            </a:r>
            <a:r>
              <a:rPr lang="en-US" altLang="ja-JP" sz="1400" b="1" dirty="0">
                <a:solidFill>
                  <a:srgbClr val="FFFFFF"/>
                </a:solidFill>
                <a:latin typeface="Meiryo UI" panose="020B0604030504040204" pitchFamily="50" charset="-128"/>
                <a:ea typeface="Meiryo UI" panose="020B0604030504040204" pitchFamily="50" charset="-128"/>
              </a:rPr>
              <a:t>】</a:t>
            </a:r>
          </a:p>
          <a:p>
            <a:pPr algn="just"/>
            <a:r>
              <a:rPr lang="en-US" altLang="ja-JP" sz="1400" b="1" u="sng" dirty="0">
                <a:solidFill>
                  <a:srgbClr val="FFFFFF"/>
                </a:solidFill>
                <a:latin typeface="Meiryo UI" panose="020B0604030504040204" pitchFamily="50" charset="-128"/>
                <a:ea typeface="Meiryo UI" panose="020B0604030504040204" pitchFamily="50" charset="-128"/>
              </a:rPr>
              <a:t>※</a:t>
            </a:r>
            <a:r>
              <a:rPr lang="ja-JP" altLang="en-US" sz="1400" b="1" u="sng" dirty="0">
                <a:solidFill>
                  <a:srgbClr val="FFFFFF"/>
                </a:solidFill>
                <a:latin typeface="Meiryo UI" panose="020B0604030504040204" pitchFamily="50" charset="-128"/>
                <a:ea typeface="Meiryo UI" panose="020B0604030504040204" pitchFamily="50" charset="-128"/>
              </a:rPr>
              <a:t>２０１７年１２月２</a:t>
            </a:r>
            <a:r>
              <a:rPr lang="en-US" altLang="ja-JP" sz="1400" b="1" u="sng" dirty="0">
                <a:solidFill>
                  <a:srgbClr val="FFFFFF"/>
                </a:solidFill>
                <a:latin typeface="Meiryo UI" panose="020B0604030504040204" pitchFamily="50" charset="-128"/>
                <a:ea typeface="Meiryo UI" panose="020B0604030504040204" pitchFamily="50" charset="-128"/>
              </a:rPr>
              <a:t>0</a:t>
            </a:r>
            <a:r>
              <a:rPr lang="ja-JP" altLang="en-US" sz="1400" b="1" u="sng" dirty="0">
                <a:solidFill>
                  <a:srgbClr val="FFFFFF"/>
                </a:solidFill>
                <a:latin typeface="Meiryo UI" panose="020B0604030504040204" pitchFamily="50" charset="-128"/>
                <a:ea typeface="Meiryo UI" panose="020B0604030504040204" pitchFamily="50" charset="-128"/>
              </a:rPr>
              <a:t>日</a:t>
            </a:r>
            <a:r>
              <a:rPr lang="en-US" altLang="ja-JP" sz="1400" b="1" u="sng" dirty="0">
                <a:solidFill>
                  <a:srgbClr val="FFFFFF"/>
                </a:solidFill>
                <a:latin typeface="Meiryo UI" panose="020B0604030504040204" pitchFamily="50" charset="-128"/>
                <a:ea typeface="Meiryo UI" panose="020B0604030504040204" pitchFamily="50" charset="-128"/>
              </a:rPr>
              <a:t>(</a:t>
            </a:r>
            <a:r>
              <a:rPr lang="ja-JP" altLang="en-US" sz="1400" b="1" u="sng" dirty="0">
                <a:solidFill>
                  <a:srgbClr val="FFFFFF"/>
                </a:solidFill>
                <a:latin typeface="Meiryo UI" panose="020B0604030504040204" pitchFamily="50" charset="-128"/>
                <a:ea typeface="Meiryo UI" panose="020B0604030504040204" pitchFamily="50" charset="-128"/>
              </a:rPr>
              <a:t>水</a:t>
            </a:r>
            <a:r>
              <a:rPr lang="en-US" altLang="ja-JP" sz="1400" b="1" u="sng" dirty="0">
                <a:solidFill>
                  <a:srgbClr val="FFFFFF"/>
                </a:solidFill>
                <a:latin typeface="Meiryo UI" panose="020B0604030504040204" pitchFamily="50" charset="-128"/>
                <a:ea typeface="Meiryo UI" panose="020B0604030504040204" pitchFamily="50" charset="-128"/>
              </a:rPr>
              <a:t>)</a:t>
            </a:r>
            <a:r>
              <a:rPr lang="ja-JP" altLang="en-US" sz="1400" b="1" dirty="0" err="1">
                <a:solidFill>
                  <a:srgbClr val="FFFFFF"/>
                </a:solidFill>
                <a:latin typeface="Meiryo UI" panose="020B0604030504040204" pitchFamily="50" charset="-128"/>
                <a:ea typeface="Meiryo UI" panose="020B0604030504040204" pitchFamily="50" charset="-128"/>
              </a:rPr>
              <a:t>までに</a:t>
            </a:r>
            <a:r>
              <a:rPr lang="ja-JP" altLang="en-US" sz="1400" b="1" dirty="0">
                <a:solidFill>
                  <a:srgbClr val="FFFFFF"/>
                </a:solidFill>
                <a:latin typeface="Meiryo UI" panose="020B0604030504040204" pitchFamily="50" charset="-128"/>
                <a:ea typeface="Meiryo UI" panose="020B0604030504040204" pitchFamily="50" charset="-128"/>
              </a:rPr>
              <a:t>東京海上日動の営業担当者にお渡しください。</a:t>
            </a:r>
            <a:endParaRPr lang="ja-JP" altLang="en-US" sz="1400" dirty="0">
              <a:latin typeface="Meiryo UI" panose="020B0604030504040204" pitchFamily="50" charset="-128"/>
              <a:ea typeface="Meiryo UI" panose="020B0604030504040204" pitchFamily="50" charset="-128"/>
            </a:endParaRPr>
          </a:p>
        </p:txBody>
      </p:sp>
      <p:sp>
        <p:nvSpPr>
          <p:cNvPr id="3107" name="Rectangle 39"/>
          <p:cNvSpPr>
            <a:spLocks noChangeArrowheads="1"/>
          </p:cNvSpPr>
          <p:nvPr/>
        </p:nvSpPr>
        <p:spPr bwMode="auto">
          <a:xfrm>
            <a:off x="3511550" y="5484813"/>
            <a:ext cx="3238500" cy="2159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ctr"/>
            <a:r>
              <a:rPr lang="ja-JP" altLang="en-US" sz="1200" b="1">
                <a:solidFill>
                  <a:srgbClr val="FFFFFF"/>
                </a:solidFill>
                <a:latin typeface="Meiryo UI" panose="020B0604030504040204" pitchFamily="50" charset="-128"/>
                <a:ea typeface="Meiryo UI" panose="020B0604030504040204" pitchFamily="50" charset="-128"/>
              </a:rPr>
              <a:t>案   内   図</a:t>
            </a:r>
            <a:endParaRPr lang="ja-JP" altLang="en-US">
              <a:latin typeface="Meiryo UI" panose="020B0604030504040204" pitchFamily="50" charset="-128"/>
              <a:ea typeface="Meiryo UI" panose="020B0604030504040204" pitchFamily="50" charset="-128"/>
            </a:endParaRPr>
          </a:p>
        </p:txBody>
      </p:sp>
      <p:sp>
        <p:nvSpPr>
          <p:cNvPr id="3108" name="Text Box 40"/>
          <p:cNvSpPr txBox="1">
            <a:spLocks noChangeArrowheads="1"/>
          </p:cNvSpPr>
          <p:nvPr/>
        </p:nvSpPr>
        <p:spPr bwMode="auto">
          <a:xfrm>
            <a:off x="3544888" y="8305800"/>
            <a:ext cx="3200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r>
              <a:rPr lang="en-US" altLang="ja-JP" sz="1000">
                <a:solidFill>
                  <a:srgbClr val="000000"/>
                </a:solidFill>
                <a:latin typeface="Meiryo UI" panose="020B0604030504040204" pitchFamily="50" charset="-128"/>
                <a:ea typeface="Meiryo UI" panose="020B0604030504040204" pitchFamily="50" charset="-128"/>
              </a:rPr>
              <a:t>※</a:t>
            </a:r>
            <a:r>
              <a:rPr lang="ja-JP" altLang="en-US" sz="1000">
                <a:solidFill>
                  <a:srgbClr val="000000"/>
                </a:solidFill>
                <a:latin typeface="Meiryo UI" panose="020B0604030504040204" pitchFamily="50" charset="-128"/>
                <a:ea typeface="Meiryo UI" panose="020B0604030504040204" pitchFamily="50" charset="-128"/>
              </a:rPr>
              <a:t>会場へのお車でのご来場はご遠慮ください</a:t>
            </a:r>
          </a:p>
        </p:txBody>
      </p:sp>
      <p:sp>
        <p:nvSpPr>
          <p:cNvPr id="4137" name="AutoShape 41"/>
          <p:cNvSpPr>
            <a:spLocks noChangeArrowheads="1"/>
          </p:cNvSpPr>
          <p:nvPr/>
        </p:nvSpPr>
        <p:spPr bwMode="auto">
          <a:xfrm>
            <a:off x="-4016375" y="6589713"/>
            <a:ext cx="3511550" cy="938212"/>
          </a:xfrm>
          <a:prstGeom prst="wedgeRoundRectCallout">
            <a:avLst>
              <a:gd name="adj1" fmla="val 62162"/>
              <a:gd name="adj2" fmla="val 78426"/>
              <a:gd name="adj3" fmla="val 16667"/>
            </a:avLst>
          </a:prstGeom>
          <a:solidFill>
            <a:schemeClr val="bg1"/>
          </a:solidFill>
          <a:ln w="9525" cmpd="sng">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914400">
              <a:buFont typeface="Arial" charset="0"/>
              <a:buNone/>
              <a:defRPr/>
            </a:pPr>
            <a:r>
              <a:rPr lang="ja-JP" altLang="en-US" sz="1800">
                <a:solidFill>
                  <a:srgbClr val="000000"/>
                </a:solidFill>
                <a:latin typeface="Calibri" charset="0"/>
                <a:ea typeface="Meiryo UI" charset="0"/>
                <a:cs typeface="Meiryo UI" charset="0"/>
              </a:rPr>
              <a:t>注）「お問い合わせ先」は営業課にてご入力ください。</a:t>
            </a:r>
          </a:p>
        </p:txBody>
      </p:sp>
      <p:sp>
        <p:nvSpPr>
          <p:cNvPr id="4138" name="AutoShape 42"/>
          <p:cNvSpPr>
            <a:spLocks noChangeArrowheads="1"/>
          </p:cNvSpPr>
          <p:nvPr/>
        </p:nvSpPr>
        <p:spPr bwMode="auto">
          <a:xfrm>
            <a:off x="-4116388" y="8475663"/>
            <a:ext cx="3511550" cy="938212"/>
          </a:xfrm>
          <a:prstGeom prst="wedgeRoundRectCallout">
            <a:avLst>
              <a:gd name="adj1" fmla="val 62162"/>
              <a:gd name="adj2" fmla="val 78426"/>
              <a:gd name="adj3" fmla="val 16667"/>
            </a:avLst>
          </a:prstGeom>
          <a:solidFill>
            <a:schemeClr val="bg1"/>
          </a:solidFill>
          <a:ln w="9525" cmpd="sng">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914400">
              <a:buFont typeface="Arial" charset="0"/>
              <a:buNone/>
              <a:defRPr/>
            </a:pPr>
            <a:r>
              <a:rPr lang="ja-JP" altLang="en-US" sz="1800">
                <a:solidFill>
                  <a:srgbClr val="000000"/>
                </a:solidFill>
                <a:latin typeface="Calibri" charset="0"/>
                <a:ea typeface="Meiryo UI" charset="0"/>
                <a:cs typeface="Meiryo UI" charset="0"/>
              </a:rPr>
              <a:t>注）申込時には以下をご記入の上、ご提出ください。</a:t>
            </a:r>
          </a:p>
        </p:txBody>
      </p:sp>
      <p:sp>
        <p:nvSpPr>
          <p:cNvPr id="4139" name="AutoShape 43"/>
          <p:cNvSpPr>
            <a:spLocks noChangeArrowheads="1"/>
          </p:cNvSpPr>
          <p:nvPr/>
        </p:nvSpPr>
        <p:spPr bwMode="auto">
          <a:xfrm>
            <a:off x="-4016375" y="6589713"/>
            <a:ext cx="3511550" cy="938212"/>
          </a:xfrm>
          <a:prstGeom prst="wedgeRoundRectCallout">
            <a:avLst>
              <a:gd name="adj1" fmla="val 62162"/>
              <a:gd name="adj2" fmla="val 78426"/>
              <a:gd name="adj3" fmla="val 16667"/>
            </a:avLst>
          </a:prstGeom>
          <a:solidFill>
            <a:schemeClr val="bg1"/>
          </a:solidFill>
          <a:ln w="9525" cmpd="sng">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914400">
              <a:buFont typeface="Arial" charset="0"/>
              <a:buNone/>
              <a:defRPr/>
            </a:pPr>
            <a:r>
              <a:rPr lang="ja-JP" altLang="en-US" sz="1800">
                <a:solidFill>
                  <a:srgbClr val="FF0066"/>
                </a:solidFill>
                <a:latin typeface="Calibri" charset="0"/>
                <a:ea typeface="Meiryo UI" charset="0"/>
                <a:cs typeface="Meiryo UI" charset="0"/>
              </a:rPr>
              <a:t>注）「お問い合わせ先」は営業課にてご入力ください。</a:t>
            </a:r>
          </a:p>
        </p:txBody>
      </p:sp>
      <p:sp>
        <p:nvSpPr>
          <p:cNvPr id="4140" name="AutoShape 44"/>
          <p:cNvSpPr>
            <a:spLocks noChangeArrowheads="1"/>
          </p:cNvSpPr>
          <p:nvPr/>
        </p:nvSpPr>
        <p:spPr bwMode="auto">
          <a:xfrm>
            <a:off x="-4613275" y="8262938"/>
            <a:ext cx="4008437" cy="1150937"/>
          </a:xfrm>
          <a:prstGeom prst="wedgeRoundRectCallout">
            <a:avLst>
              <a:gd name="adj1" fmla="val 60653"/>
              <a:gd name="adj2" fmla="val 78426"/>
              <a:gd name="adj3" fmla="val 16667"/>
            </a:avLst>
          </a:prstGeom>
          <a:solidFill>
            <a:schemeClr val="bg1"/>
          </a:solidFill>
          <a:ln w="9525" cmpd="sng">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914400">
              <a:buFont typeface="Arial" charset="0"/>
              <a:buNone/>
              <a:defRPr/>
            </a:pPr>
            <a:r>
              <a:rPr lang="ja-JP" altLang="en-US" sz="1800" dirty="0">
                <a:solidFill>
                  <a:srgbClr val="FF0066"/>
                </a:solidFill>
                <a:latin typeface="Calibri" charset="0"/>
                <a:ea typeface="Meiryo UI" charset="0"/>
                <a:cs typeface="Meiryo UI" charset="0"/>
              </a:rPr>
              <a:t>注）申込時には以下をご記入の上、コマ損・物２</a:t>
            </a:r>
            <a:r>
              <a:rPr lang="en-US" altLang="ja-JP" sz="1800" dirty="0">
                <a:solidFill>
                  <a:srgbClr val="FF0066"/>
                </a:solidFill>
                <a:latin typeface="Calibri" charset="0"/>
                <a:ea typeface="Meiryo UI" charset="0"/>
                <a:cs typeface="Meiryo UI" charset="0"/>
              </a:rPr>
              <a:t>G</a:t>
            </a:r>
            <a:r>
              <a:rPr lang="ja-JP" altLang="en-US" sz="1800" dirty="0">
                <a:solidFill>
                  <a:srgbClr val="FF0066"/>
                </a:solidFill>
                <a:latin typeface="Calibri" charset="0"/>
                <a:ea typeface="Meiryo UI" charset="0"/>
                <a:cs typeface="Meiryo UI" charset="0"/>
              </a:rPr>
              <a:t>課支社メールにお送りください。</a:t>
            </a:r>
            <a:endParaRPr lang="en-US" altLang="ja-JP" sz="1800" dirty="0">
              <a:solidFill>
                <a:srgbClr val="FF0066"/>
              </a:solidFill>
              <a:latin typeface="Calibri" charset="0"/>
              <a:ea typeface="Meiryo UI" charset="0"/>
              <a:cs typeface="Meiryo UI" charset="0"/>
            </a:endParaRPr>
          </a:p>
          <a:p>
            <a:pPr defTabSz="914400">
              <a:buFont typeface="Arial" charset="0"/>
              <a:buNone/>
              <a:defRPr/>
            </a:pPr>
            <a:r>
              <a:rPr lang="ja-JP" altLang="en-US" sz="1800" dirty="0">
                <a:solidFill>
                  <a:srgbClr val="FF0066"/>
                </a:solidFill>
                <a:latin typeface="Calibri" charset="0"/>
                <a:ea typeface="Meiryo UI" charset="0"/>
                <a:cs typeface="Meiryo UI" charset="0"/>
              </a:rPr>
              <a:t>課支社メールアドレス：</a:t>
            </a:r>
            <a:endParaRPr lang="en-US" altLang="ja-JP" sz="1800" dirty="0">
              <a:solidFill>
                <a:srgbClr val="FF0066"/>
              </a:solidFill>
              <a:latin typeface="Calibri" charset="0"/>
              <a:ea typeface="Meiryo UI" charset="0"/>
              <a:cs typeface="Meiryo UI" charset="0"/>
            </a:endParaRPr>
          </a:p>
          <a:p>
            <a:pPr defTabSz="914400">
              <a:buFont typeface="Arial" charset="0"/>
              <a:buNone/>
              <a:defRPr/>
            </a:pPr>
            <a:r>
              <a:rPr lang="en-US" altLang="ja-JP" sz="1800" dirty="0">
                <a:solidFill>
                  <a:srgbClr val="FF0066"/>
                </a:solidFill>
                <a:latin typeface="Calibri" charset="0"/>
                <a:ea typeface="Meiryo UI" charset="0"/>
                <a:cs typeface="Meiryo UI" charset="0"/>
              </a:rPr>
              <a:t>MAILMG11</a:t>
            </a:r>
            <a:r>
              <a:rPr lang="ja-JP" altLang="en-US" sz="1800" dirty="0">
                <a:solidFill>
                  <a:srgbClr val="FF0066"/>
                </a:solidFill>
                <a:latin typeface="Calibri" charset="0"/>
                <a:ea typeface="Meiryo UI" charset="0"/>
                <a:cs typeface="Meiryo UI" charset="0"/>
              </a:rPr>
              <a:t>＠</a:t>
            </a:r>
            <a:r>
              <a:rPr lang="en-US" altLang="ja-JP" sz="1800" dirty="0">
                <a:solidFill>
                  <a:srgbClr val="FF0066"/>
                </a:solidFill>
                <a:latin typeface="Calibri" charset="0"/>
                <a:ea typeface="Meiryo UI" charset="0"/>
                <a:cs typeface="Meiryo UI" charset="0"/>
              </a:rPr>
              <a:t>tmnf.jp</a:t>
            </a:r>
            <a:endParaRPr lang="ja-JP" altLang="en-US" sz="1800" dirty="0">
              <a:solidFill>
                <a:srgbClr val="FF0066"/>
              </a:solidFill>
              <a:latin typeface="Calibri" charset="0"/>
              <a:ea typeface="Meiryo UI" charset="0"/>
              <a:cs typeface="Meiryo UI" charset="0"/>
            </a:endParaRPr>
          </a:p>
        </p:txBody>
      </p:sp>
      <p:sp>
        <p:nvSpPr>
          <p:cNvPr id="3113" name="Rectangle 46"/>
          <p:cNvSpPr>
            <a:spLocks noChangeArrowheads="1"/>
          </p:cNvSpPr>
          <p:nvPr/>
        </p:nvSpPr>
        <p:spPr bwMode="auto">
          <a:xfrm>
            <a:off x="295275" y="4151313"/>
            <a:ext cx="6330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lnSpc>
                <a:spcPct val="120000"/>
              </a:lnSpc>
            </a:pPr>
            <a:r>
              <a:rPr lang="ja-JP" altLang="en-US" sz="1000">
                <a:solidFill>
                  <a:srgbClr val="000000"/>
                </a:solidFill>
                <a:latin typeface="Meiryo UI" panose="020B0604030504040204" pitchFamily="50" charset="-128"/>
                <a:ea typeface="Meiryo UI" panose="020B0604030504040204" pitchFamily="50" charset="-128"/>
              </a:rPr>
              <a:t>セミナーを充実した内容とするため、以下ご回答にもご協力いただきますようお願い致します。</a:t>
            </a:r>
            <a:endParaRPr lang="ja-JP" altLang="en-US">
              <a:solidFill>
                <a:srgbClr val="000000"/>
              </a:solidFill>
              <a:latin typeface="Meiryo UI" panose="020B0604030504040204" pitchFamily="50" charset="-128"/>
              <a:ea typeface="Meiryo UI" panose="020B0604030504040204" pitchFamily="50" charset="-128"/>
            </a:endParaRPr>
          </a:p>
        </p:txBody>
      </p:sp>
      <p:sp>
        <p:nvSpPr>
          <p:cNvPr id="4143" name="Rectangle 47"/>
          <p:cNvSpPr>
            <a:spLocks noChangeArrowheads="1"/>
          </p:cNvSpPr>
          <p:nvPr/>
        </p:nvSpPr>
        <p:spPr bwMode="auto">
          <a:xfrm>
            <a:off x="273050" y="4397375"/>
            <a:ext cx="6340475" cy="550863"/>
          </a:xfrm>
          <a:prstGeom prst="rect">
            <a:avLst/>
          </a:prstGeom>
          <a:noFill/>
          <a:ln w="1905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Font typeface="Arial" charset="0"/>
              <a:buNone/>
              <a:defRPr/>
            </a:pPr>
            <a:endParaRPr lang="ja-JP" altLang="en-US">
              <a:latin typeface="Calibri" charset="0"/>
              <a:ea typeface="ＭＳ Ｐゴシック" charset="0"/>
            </a:endParaRPr>
          </a:p>
        </p:txBody>
      </p:sp>
      <p:sp>
        <p:nvSpPr>
          <p:cNvPr id="3115" name="Rectangle 48"/>
          <p:cNvSpPr>
            <a:spLocks noChangeArrowheads="1"/>
          </p:cNvSpPr>
          <p:nvPr/>
        </p:nvSpPr>
        <p:spPr bwMode="auto">
          <a:xfrm>
            <a:off x="288925" y="4397375"/>
            <a:ext cx="6330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sz="1900">
                <a:solidFill>
                  <a:schemeClr val="tx1"/>
                </a:solidFill>
                <a:latin typeface="Calibri" panose="020F0502020204030204" pitchFamily="34" charset="0"/>
                <a:ea typeface="ＭＳ Ｐゴシック" panose="020B0600070205080204" pitchFamily="50" charset="-128"/>
              </a:defRPr>
            </a:lvl1pPr>
            <a:lvl2pPr marL="742950" indent="-285750">
              <a:defRPr sz="1900">
                <a:solidFill>
                  <a:schemeClr val="tx1"/>
                </a:solidFill>
                <a:latin typeface="Calibri" panose="020F0502020204030204" pitchFamily="34" charset="0"/>
                <a:ea typeface="ＭＳ Ｐゴシック" panose="020B0600070205080204" pitchFamily="50" charset="-128"/>
              </a:defRPr>
            </a:lvl2pPr>
            <a:lvl3pPr marL="1143000" indent="-228600">
              <a:defRPr sz="1900">
                <a:solidFill>
                  <a:schemeClr val="tx1"/>
                </a:solidFill>
                <a:latin typeface="Calibri" panose="020F0502020204030204" pitchFamily="34" charset="0"/>
                <a:ea typeface="ＭＳ Ｐゴシック" panose="020B0600070205080204" pitchFamily="50" charset="-128"/>
              </a:defRPr>
            </a:lvl3pPr>
            <a:lvl4pPr marL="1600200" indent="-228600">
              <a:defRPr sz="1900">
                <a:solidFill>
                  <a:schemeClr val="tx1"/>
                </a:solidFill>
                <a:latin typeface="Calibri" panose="020F0502020204030204" pitchFamily="34" charset="0"/>
                <a:ea typeface="ＭＳ Ｐゴシック" panose="020B0600070205080204" pitchFamily="50" charset="-128"/>
              </a:defRPr>
            </a:lvl4pPr>
            <a:lvl5pPr marL="2057400" indent="-228600">
              <a:defRPr sz="1900">
                <a:solidFill>
                  <a:schemeClr val="tx1"/>
                </a:solidFill>
                <a:latin typeface="Calibri" panose="020F0502020204030204" pitchFamily="34" charset="0"/>
                <a:ea typeface="ＭＳ Ｐゴシック" panose="020B0600070205080204" pitchFamily="50" charset="-128"/>
              </a:defRPr>
            </a:lvl5pPr>
            <a:lvl6pPr marL="25146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6pPr>
            <a:lvl7pPr marL="29718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7pPr>
            <a:lvl8pPr marL="34290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8pPr>
            <a:lvl9pPr marL="3886200" indent="-228600" defTabSz="477838"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ＭＳ Ｐゴシック" panose="020B0600070205080204" pitchFamily="50" charset="-128"/>
              </a:defRPr>
            </a:lvl9pPr>
          </a:lstStyle>
          <a:p>
            <a:pPr algn="just">
              <a:lnSpc>
                <a:spcPct val="120000"/>
              </a:lnSpc>
            </a:pPr>
            <a:r>
              <a:rPr lang="ja-JP" altLang="en-US" sz="1000" b="1">
                <a:solidFill>
                  <a:srgbClr val="000000"/>
                </a:solidFill>
                <a:latin typeface="Meiryo UI" panose="020B0604030504040204" pitchFamily="50" charset="-128"/>
                <a:ea typeface="Meiryo UI" panose="020B0604030504040204" pitchFamily="50" charset="-128"/>
              </a:rPr>
              <a:t>ご質問：今回のテーマに関して特にお知りになりたい情報など、ご要望があればお聞かせください。</a:t>
            </a:r>
            <a:r>
              <a:rPr lang="ja-JP" altLang="en-US" sz="1000">
                <a:solidFill>
                  <a:srgbClr val="000000"/>
                </a:solidFill>
                <a:latin typeface="Meiryo UI" panose="020B0604030504040204" pitchFamily="50" charset="-128"/>
                <a:ea typeface="Meiryo UI" panose="020B0604030504040204" pitchFamily="50" charset="-128"/>
              </a:rPr>
              <a:t>	</a:t>
            </a:r>
            <a:endParaRPr lang="ja-JP" altLang="en-US">
              <a:solidFill>
                <a:srgbClr val="000000"/>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73978675"/>
              </p:ext>
            </p:extLst>
          </p:nvPr>
        </p:nvGraphicFramePr>
        <p:xfrm>
          <a:off x="295275" y="2025650"/>
          <a:ext cx="6330950" cy="2025040"/>
        </p:xfrm>
        <a:graphic>
          <a:graphicData uri="http://schemas.openxmlformats.org/drawingml/2006/table">
            <a:tbl>
              <a:tblPr/>
              <a:tblGrid>
                <a:gridCol w="2875243">
                  <a:extLst>
                    <a:ext uri="{9D8B030D-6E8A-4147-A177-3AD203B41FA5}">
                      <a16:colId xmlns:a16="http://schemas.microsoft.com/office/drawing/2014/main" xmlns="" val="1327731087"/>
                    </a:ext>
                  </a:extLst>
                </a:gridCol>
                <a:gridCol w="3455707">
                  <a:extLst>
                    <a:ext uri="{9D8B030D-6E8A-4147-A177-3AD203B41FA5}">
                      <a16:colId xmlns:a16="http://schemas.microsoft.com/office/drawing/2014/main" xmlns="" val="834619148"/>
                    </a:ext>
                  </a:extLst>
                </a:gridCol>
              </a:tblGrid>
              <a:tr h="206436">
                <a:tc>
                  <a:txBody>
                    <a:bodyPr/>
                    <a:lstStyle/>
                    <a:p>
                      <a:pPr algn="l"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お名前</a:t>
                      </a:r>
                    </a:p>
                  </a:txBody>
                  <a:tcPr marL="8814" marR="8814" marT="88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8814" marR="8814" marT="88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6804622"/>
                  </a:ext>
                </a:extLst>
              </a:tr>
              <a:tr h="206436">
                <a:tc>
                  <a:txBody>
                    <a:bodyPr/>
                    <a:lstStyle/>
                    <a:p>
                      <a:pPr algn="l"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御社名</a:t>
                      </a:r>
                    </a:p>
                  </a:txBody>
                  <a:tcPr marL="8814" marR="8814" marT="88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8814" marR="8814" marT="88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9512962"/>
                  </a:ext>
                </a:extLst>
              </a:tr>
              <a:tr h="206436">
                <a:tc>
                  <a:txBody>
                    <a:bodyPr/>
                    <a:lstStyle/>
                    <a:p>
                      <a:pPr algn="l"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ご所属</a:t>
                      </a:r>
                    </a:p>
                  </a:txBody>
                  <a:tcPr marL="8814" marR="8814" marT="88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8814" marR="8814" marT="88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0158521"/>
                  </a:ext>
                </a:extLst>
              </a:tr>
              <a:tr h="412872">
                <a:tc>
                  <a:txBody>
                    <a:bodyPr/>
                    <a:lstStyle/>
                    <a:p>
                      <a:pPr algn="l"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ご希望のクール</a:t>
                      </a:r>
                      <a:br>
                        <a:rPr lang="ja-JP" altLang="en-US" sz="10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ご希望のクールに○をつけてください。　</a:t>
                      </a:r>
                    </a:p>
                  </a:txBody>
                  <a:tcPr marL="8814" marR="8814" marT="88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　　第１クール　　　第２クール　　　第３クール　　　どちらでも可</a:t>
                      </a:r>
                    </a:p>
                  </a:txBody>
                  <a:tcPr marL="8814" marR="8814" marT="88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7508790"/>
                  </a:ext>
                </a:extLst>
              </a:tr>
              <a:tr h="570157">
                <a:tc>
                  <a:txBody>
                    <a:bodyPr/>
                    <a:lstStyle/>
                    <a:p>
                      <a:pPr algn="l"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メールアドレス</a:t>
                      </a:r>
                      <a:br>
                        <a:rPr lang="ja-JP" altLang="en-US" sz="10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定員に達した場合のご連絡先となりますので、</a:t>
                      </a:r>
                      <a:br>
                        <a:rPr lang="ja-JP" altLang="en-US" sz="10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必ずご記載ください。</a:t>
                      </a:r>
                    </a:p>
                  </a:txBody>
                  <a:tcPr marL="8814" marR="8814" marT="88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8814" marR="8814" marT="88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6068276"/>
                  </a:ext>
                </a:extLst>
              </a:tr>
              <a:tr h="422703">
                <a:tc>
                  <a:txBody>
                    <a:bodyPr/>
                    <a:lstStyle/>
                    <a:p>
                      <a:pPr algn="l"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お電話番号</a:t>
                      </a:r>
                      <a:br>
                        <a:rPr lang="ja-JP" altLang="en-US" sz="10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メール送信エラー時にご連絡させて頂きます。</a:t>
                      </a:r>
                    </a:p>
                  </a:txBody>
                  <a:tcPr marL="8814" marR="8814" marT="88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8814" marR="8814" marT="88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3863105"/>
                  </a:ext>
                </a:extLst>
              </a:tr>
            </a:tbl>
          </a:graphicData>
        </a:graphic>
      </p:graphicFrame>
    </p:spTree>
  </p:cSld>
  <p:clrMapOvr>
    <a:masterClrMapping/>
  </p:clrMapOvr>
</p:sld>
</file>

<file path=ppt/theme/theme1.xml><?xml version="1.0" encoding="utf-8"?>
<a:theme xmlns:a="http://schemas.openxmlformats.org/drawingml/2006/main" name="1_既定のテーマ">
  <a:themeElements>
    <a:clrScheme name="1_既定のテーマ 1">
      <a:dk1>
        <a:srgbClr val="666666"/>
      </a:dk1>
      <a:lt1>
        <a:srgbClr val="FFFFFF"/>
      </a:lt1>
      <a:dk2>
        <a:srgbClr val="FF9900"/>
      </a:dk2>
      <a:lt2>
        <a:srgbClr val="0099D4"/>
      </a:lt2>
      <a:accent1>
        <a:srgbClr val="009900"/>
      </a:accent1>
      <a:accent2>
        <a:srgbClr val="664D7E"/>
      </a:accent2>
      <a:accent3>
        <a:srgbClr val="FFFFFF"/>
      </a:accent3>
      <a:accent4>
        <a:srgbClr val="565656"/>
      </a:accent4>
      <a:accent5>
        <a:srgbClr val="AACAAA"/>
      </a:accent5>
      <a:accent6>
        <a:srgbClr val="5C4572"/>
      </a:accent6>
      <a:hlink>
        <a:srgbClr val="0066CC"/>
      </a:hlink>
      <a:folHlink>
        <a:srgbClr val="E20033"/>
      </a:folHlink>
    </a:clrScheme>
    <a:fontScheme name="1_既定のテーマ">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77838" rtl="0" eaLnBrk="0" fontAlgn="base" latinLnBrk="0" hangingPunct="0">
          <a:lnSpc>
            <a:spcPct val="100000"/>
          </a:lnSpc>
          <a:spcBef>
            <a:spcPct val="0"/>
          </a:spcBef>
          <a:spcAft>
            <a:spcPct val="0"/>
          </a:spcAft>
          <a:buClrTx/>
          <a:buSzTx/>
          <a:buFont typeface="Arial" charset="0"/>
          <a:buNone/>
          <a:tabLst/>
          <a:defRPr kumimoji="0" lang="ja-JP" sz="1900" b="0" i="0" u="none" strike="noStrike" cap="none" normalizeH="0" baseline="0">
            <a:ln>
              <a:noFill/>
            </a:ln>
            <a:solidFill>
              <a:schemeClr val="tx1"/>
            </a:solidFill>
            <a:effectLst/>
            <a:latin typeface="Calibri"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77838" rtl="0" eaLnBrk="0" fontAlgn="base" latinLnBrk="0" hangingPunct="0">
          <a:lnSpc>
            <a:spcPct val="100000"/>
          </a:lnSpc>
          <a:spcBef>
            <a:spcPct val="0"/>
          </a:spcBef>
          <a:spcAft>
            <a:spcPct val="0"/>
          </a:spcAft>
          <a:buClrTx/>
          <a:buSzTx/>
          <a:buFont typeface="Arial" charset="0"/>
          <a:buNone/>
          <a:tabLst/>
          <a:defRPr kumimoji="0" lang="ja-JP" sz="1900" b="0" i="0" u="none" strike="noStrike" cap="none" normalizeH="0" baseline="0">
            <a:ln>
              <a:noFill/>
            </a:ln>
            <a:solidFill>
              <a:schemeClr val="tx1"/>
            </a:solidFill>
            <a:effectLst/>
            <a:latin typeface="Calibri" charset="0"/>
            <a:ea typeface="ＭＳ Ｐゴシック" charset="0"/>
            <a:cs typeface="ＭＳ Ｐゴシック" charset="0"/>
          </a:defRPr>
        </a:defPPr>
      </a:lstStyle>
    </a:lnDef>
  </a:objectDefaults>
  <a:extraClrSchemeLst>
    <a:extraClrScheme>
      <a:clrScheme name="1_既定のテーマ 1">
        <a:dk1>
          <a:srgbClr val="666666"/>
        </a:dk1>
        <a:lt1>
          <a:srgbClr val="FFFFFF"/>
        </a:lt1>
        <a:dk2>
          <a:srgbClr val="FF9900"/>
        </a:dk2>
        <a:lt2>
          <a:srgbClr val="0099D4"/>
        </a:lt2>
        <a:accent1>
          <a:srgbClr val="009900"/>
        </a:accent1>
        <a:accent2>
          <a:srgbClr val="664D7E"/>
        </a:accent2>
        <a:accent3>
          <a:srgbClr val="FFFFFF"/>
        </a:accent3>
        <a:accent4>
          <a:srgbClr val="565656"/>
        </a:accent4>
        <a:accent5>
          <a:srgbClr val="AACAAA"/>
        </a:accent5>
        <a:accent6>
          <a:srgbClr val="5C4572"/>
        </a:accent6>
        <a:hlink>
          <a:srgbClr val="0066CC"/>
        </a:hlink>
        <a:folHlink>
          <a:srgbClr val="E2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1587</TotalTime>
  <Pages>0</Pages>
  <Words>395</Words>
  <Characters>0</Characters>
  <Application>Microsoft Office PowerPoint</Application>
  <DocSecurity>0</DocSecurity>
  <PresentationFormat>A4 210 x 297 mm</PresentationFormat>
  <Lines>0</Lines>
  <Paragraphs>89</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1_既定のテーマ</vt:lpstr>
      <vt:lpstr>PowerPoint プレゼンテーション</vt:lpstr>
      <vt:lpstr>PowerPoint プレゼンテーション</vt:lpstr>
    </vt:vector>
  </TitlesOfParts>
  <Company>Tokio Marine</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Kenji Matsumoto</dc:creator>
  <cp:lastModifiedBy>営業情報1</cp:lastModifiedBy>
  <cp:revision>294</cp:revision>
  <cp:lastPrinted>2017-12-05T05:04:21Z</cp:lastPrinted>
  <dcterms:created xsi:type="dcterms:W3CDTF">2015-02-16T04:41:11Z</dcterms:created>
  <dcterms:modified xsi:type="dcterms:W3CDTF">2017-12-08T06:03:23Z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1041-9.1.0.4586</vt:lpwstr>
  </property>
</Properties>
</file>